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9" r:id="rId4"/>
  </p:sldMasterIdLst>
  <p:notesMasterIdLst>
    <p:notesMasterId r:id="rId13"/>
  </p:notesMasterIdLst>
  <p:handoutMasterIdLst>
    <p:handoutMasterId r:id="rId14"/>
  </p:handoutMasterIdLst>
  <p:sldIdLst>
    <p:sldId id="263" r:id="rId5"/>
    <p:sldId id="261" r:id="rId6"/>
    <p:sldId id="264" r:id="rId7"/>
    <p:sldId id="265" r:id="rId8"/>
    <p:sldId id="266" r:id="rId9"/>
    <p:sldId id="270" r:id="rId10"/>
    <p:sldId id="268" r:id="rId11"/>
    <p:sldId id="269" r:id="rId12"/>
  </p:sldIdLst>
  <p:sldSz cx="12192000" cy="6858000"/>
  <p:notesSz cx="6858000" cy="9144000"/>
  <p:embeddedFontLst>
    <p:embeddedFont>
      <p:font typeface="AOK Buenos Aires SemiBold" pitchFamily="50" charset="0"/>
      <p:regular r:id="rId15"/>
      <p:bold r:id="rId16"/>
      <p:italic r:id="rId17"/>
      <p:boldItalic r:id="rId18"/>
    </p:embeddedFont>
    <p:embeddedFont>
      <p:font typeface="AOK Buenos Aires" pitchFamily="50" charset="0"/>
      <p:regular r:id="rId19"/>
      <p:bold r:id="rId20"/>
      <p:italic r:id="rId21"/>
      <p:boldItalic r:id="rId22"/>
    </p:embeddedFont>
  </p:embeddedFontLst>
  <p:defaultTextStyle>
    <a:defPPr>
      <a:defRPr lang="de-DE"/>
    </a:defPPr>
    <a:lvl1pPr marL="0" indent="0" algn="l" defTabSz="914400" rtl="0" eaLnBrk="1" latinLnBrk="0" hangingPunct="1">
      <a:lnSpc>
        <a:spcPct val="110000"/>
      </a:lnSpc>
      <a:spcBef>
        <a:spcPts val="200"/>
      </a:spcBef>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700"/>
      </a:spcBef>
      <a:spcAft>
        <a:spcPts val="200"/>
      </a:spcAft>
      <a:buClrTx/>
      <a:buFont typeface="AOK Buenos Aires" pitchFamily="50"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700"/>
      </a:spcBef>
      <a:spcAft>
        <a:spcPts val="200"/>
      </a:spcAft>
      <a:buClrTx/>
      <a:buFont typeface="AOK Buenos Aires" pitchFamily="50"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700"/>
      </a:spcBef>
      <a:spcAft>
        <a:spcPts val="200"/>
      </a:spcAft>
      <a:buFont typeface="AOK Buenos Aires" pitchFamily="50"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700"/>
      </a:spcBef>
      <a:spcAft>
        <a:spcPts val="200"/>
      </a:spcAft>
      <a:buFont typeface="AOK Buenos Aires" pitchFamily="50" charset="0"/>
      <a:buChar char="–"/>
      <a:defRPr sz="1800" kern="1200">
        <a:solidFill>
          <a:schemeClr val="tx1"/>
        </a:solidFill>
        <a:latin typeface="+mn-lt"/>
        <a:ea typeface="+mn-ea"/>
        <a:cs typeface="+mn-cs"/>
      </a:defRPr>
    </a:lvl5pPr>
    <a:lvl6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6pPr>
    <a:lvl7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7pPr>
    <a:lvl8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8pPr>
    <a:lvl9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FB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456" y="114"/>
      </p:cViewPr>
      <p:guideLst/>
    </p:cSldViewPr>
  </p:slideViewPr>
  <p:notesTextViewPr>
    <p:cViewPr>
      <p:scale>
        <a:sx n="1" d="1"/>
        <a:sy n="1" d="1"/>
      </p:scale>
      <p:origin x="0" y="0"/>
    </p:cViewPr>
  </p:notesTextViewPr>
  <p:sorterViewPr>
    <p:cViewPr>
      <p:scale>
        <a:sx n="1" d="1"/>
        <a:sy n="1" d="1"/>
      </p:scale>
      <p:origin x="0" y="-4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4D45621-570F-4B01-BD50-E79AAC2B84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59433FF-4377-4C47-918B-9E6287F125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9D8D6E-6120-4A44-A25C-8C5BB507A9D3}" type="datetimeFigureOut">
              <a:rPr lang="de-DE" smtClean="0"/>
              <a:t>12.07.2022</a:t>
            </a:fld>
            <a:endParaRPr lang="de-DE"/>
          </a:p>
        </p:txBody>
      </p:sp>
      <p:sp>
        <p:nvSpPr>
          <p:cNvPr id="4" name="Fußzeilenplatzhalter 3">
            <a:extLst>
              <a:ext uri="{FF2B5EF4-FFF2-40B4-BE49-F238E27FC236}">
                <a16:creationId xmlns:a16="http://schemas.microsoft.com/office/drawing/2014/main" id="{4EFD5EFD-C73F-4D9A-BDD9-0FB3E0E190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C065E1-2854-4644-8BE6-64B85ADB9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B0922B-AC95-407B-9A06-1A1351A8156E}" type="slidenum">
              <a:rPr lang="de-DE" smtClean="0"/>
              <a:t>‹Nr.›</a:t>
            </a:fld>
            <a:endParaRPr lang="de-DE"/>
          </a:p>
        </p:txBody>
      </p:sp>
    </p:spTree>
    <p:extLst>
      <p:ext uri="{BB962C8B-B14F-4D97-AF65-F5344CB8AC3E}">
        <p14:creationId xmlns:p14="http://schemas.microsoft.com/office/powerpoint/2010/main" val="429432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C25A4-331B-4CD4-95C4-89EEB4BFD759}" type="datetimeFigureOut">
              <a:rPr lang="de-DE" smtClean="0"/>
              <a:t>12.07.2022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88927-22E3-4DE7-94E5-F2F2BC8A8423}" type="slidenum">
              <a:rPr lang="de-DE" smtClean="0"/>
              <a:t>‹Nr.›</a:t>
            </a:fld>
            <a:endParaRPr lang="de-DE"/>
          </a:p>
        </p:txBody>
      </p:sp>
    </p:spTree>
    <p:extLst>
      <p:ext uri="{BB962C8B-B14F-4D97-AF65-F5344CB8AC3E}">
        <p14:creationId xmlns:p14="http://schemas.microsoft.com/office/powerpoint/2010/main" val="91835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E88927-22E3-4DE7-94E5-F2F2BC8A8423}" type="slidenum">
              <a:rPr lang="de-DE" smtClean="0"/>
              <a:t>6</a:t>
            </a:fld>
            <a:endParaRPr lang="de-DE" dirty="0"/>
          </a:p>
        </p:txBody>
      </p:sp>
    </p:spTree>
    <p:extLst>
      <p:ext uri="{BB962C8B-B14F-4D97-AF65-F5344CB8AC3E}">
        <p14:creationId xmlns:p14="http://schemas.microsoft.com/office/powerpoint/2010/main" val="181979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unkles Bild">
    <p:spTree>
      <p:nvGrpSpPr>
        <p:cNvPr id="1" name=""/>
        <p:cNvGrpSpPr/>
        <p:nvPr/>
      </p:nvGrpSpPr>
      <p:grpSpPr>
        <a:xfrm>
          <a:off x="0" y="0"/>
          <a:ext cx="0" cy="0"/>
          <a:chOff x="0" y="0"/>
          <a:chExt cx="0" cy="0"/>
        </a:xfrm>
      </p:grpSpPr>
      <p:sp>
        <p:nvSpPr>
          <p:cNvPr id="18" name="Bildplatzhalter 17">
            <a:extLst>
              <a:ext uri="{FF2B5EF4-FFF2-40B4-BE49-F238E27FC236}">
                <a16:creationId xmlns:a16="http://schemas.microsoft.com/office/drawing/2014/main" id="{87090275-15F6-4A50-A0B3-D8838A69A877}"/>
              </a:ext>
            </a:extLst>
          </p:cNvPr>
          <p:cNvSpPr>
            <a:spLocks noGrp="1"/>
          </p:cNvSpPr>
          <p:nvPr>
            <p:ph type="pic" sz="quarter" idx="17" hasCustomPrompt="1"/>
          </p:nvPr>
        </p:nvSpPr>
        <p:spPr>
          <a:xfrm>
            <a:off x="-4115" y="-4266"/>
            <a:ext cx="12196115" cy="6862266"/>
          </a:xfrm>
          <a:pattFill prst="ltDnDiag">
            <a:fgClr>
              <a:schemeClr val="bg1">
                <a:lumMod val="75000"/>
              </a:schemeClr>
            </a:fgClr>
            <a:bgClr>
              <a:schemeClr val="bg1"/>
            </a:bgClr>
          </a:pattFill>
          <a:ln>
            <a:noFill/>
          </a:ln>
        </p:spPr>
        <p:txBody>
          <a:bodyPr/>
          <a:lstStyle>
            <a:lvl1pPr>
              <a:defRPr/>
            </a:lvl1pPr>
          </a:lstStyle>
          <a:p>
            <a:r>
              <a:rPr lang="de-DE" dirty="0"/>
              <a:t>Bild einfügen</a:t>
            </a:r>
          </a:p>
        </p:txBody>
      </p:sp>
      <p:sp>
        <p:nvSpPr>
          <p:cNvPr id="23" name="Titel 1">
            <a:extLst>
              <a:ext uri="{FF2B5EF4-FFF2-40B4-BE49-F238E27FC236}">
                <a16:creationId xmlns:a16="http://schemas.microsoft.com/office/drawing/2014/main" id="{4440F751-F1B1-4184-AC41-4E5522B1A3DE}"/>
              </a:ext>
            </a:extLst>
          </p:cNvPr>
          <p:cNvSpPr>
            <a:spLocks noGrp="1"/>
          </p:cNvSpPr>
          <p:nvPr>
            <p:ph type="ctrTitle" hasCustomPrompt="1"/>
          </p:nvPr>
        </p:nvSpPr>
        <p:spPr bwMode="gray">
          <a:xfrm>
            <a:off x="531813" y="1603429"/>
            <a:ext cx="11091861" cy="2111066"/>
          </a:xfrm>
        </p:spPr>
        <p:txBody>
          <a:bodyPr anchor="b" anchorCtr="0">
            <a:noAutofit/>
          </a:bodyPr>
          <a:lstStyle>
            <a:lvl1pPr algn="l">
              <a:lnSpc>
                <a:spcPct val="90000"/>
              </a:lnSpc>
              <a:defRPr sz="5400">
                <a:solidFill>
                  <a:schemeClr val="bg1"/>
                </a:solidFill>
              </a:defRPr>
            </a:lvl1pPr>
          </a:lstStyle>
          <a:p>
            <a:r>
              <a:rPr lang="de-DE" dirty="0"/>
              <a:t>Titel</a:t>
            </a:r>
          </a:p>
        </p:txBody>
      </p:sp>
      <p:sp>
        <p:nvSpPr>
          <p:cNvPr id="24" name="Untertitel 2">
            <a:extLst>
              <a:ext uri="{FF2B5EF4-FFF2-40B4-BE49-F238E27FC236}">
                <a16:creationId xmlns:a16="http://schemas.microsoft.com/office/drawing/2014/main" id="{08777931-BF26-4942-B1F5-57DA3641ECEB}"/>
              </a:ext>
            </a:extLst>
          </p:cNvPr>
          <p:cNvSpPr>
            <a:spLocks noGrp="1"/>
          </p:cNvSpPr>
          <p:nvPr>
            <p:ph type="subTitle" idx="1" hasCustomPrompt="1"/>
          </p:nvPr>
        </p:nvSpPr>
        <p:spPr bwMode="gray">
          <a:xfrm>
            <a:off x="531813" y="3704400"/>
            <a:ext cx="11091861" cy="1495794"/>
          </a:xfrm>
        </p:spPr>
        <p:txBody>
          <a:bodyPr>
            <a:noAutofit/>
          </a:bodyPr>
          <a:lstStyle>
            <a:lvl1pPr marL="0" indent="0" algn="l">
              <a:lnSpc>
                <a:spcPct val="90000"/>
              </a:lnSpc>
              <a:spcBef>
                <a:spcPts val="0"/>
              </a:spcBef>
              <a:buNone/>
              <a:defRPr sz="5400">
                <a:solidFill>
                  <a:srgbClr val="50EB5D"/>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11"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31813" y="5246997"/>
            <a:ext cx="4057279" cy="304699"/>
          </a:xfrm>
        </p:spPr>
        <p:txBody>
          <a:bodyPr wrap="square">
            <a:spAutoFit/>
          </a:bodyPr>
          <a:lstStyle>
            <a:lvl1pPr>
              <a:defRPr>
                <a:solidFill>
                  <a:schemeClr val="bg1"/>
                </a:solidFill>
              </a:defRPr>
            </a:lvl1pPr>
          </a:lstStyle>
          <a:p>
            <a:pPr lvl="0"/>
            <a:r>
              <a:rPr lang="de-DE" dirty="0" smtClean="0"/>
              <a:t>Version</a:t>
            </a:r>
            <a:endParaRPr lang="de-DE" dirty="0"/>
          </a:p>
        </p:txBody>
      </p:sp>
      <p:sp>
        <p:nvSpPr>
          <p:cNvPr id="9" name="Textplatzhalter 9">
            <a:extLst>
              <a:ext uri="{FF2B5EF4-FFF2-40B4-BE49-F238E27FC236}">
                <a16:creationId xmlns:a16="http://schemas.microsoft.com/office/drawing/2014/main" id="{9230BAAB-54DA-490F-BA29-38E12562BA10}"/>
              </a:ext>
            </a:extLst>
          </p:cNvPr>
          <p:cNvSpPr>
            <a:spLocks noGrp="1"/>
          </p:cNvSpPr>
          <p:nvPr>
            <p:ph type="body" sz="quarter" idx="11" hasCustomPrompt="1"/>
          </p:nvPr>
        </p:nvSpPr>
        <p:spPr bwMode="gray">
          <a:xfrm>
            <a:off x="7876309" y="6036450"/>
            <a:ext cx="3747366" cy="518091"/>
          </a:xfrm>
        </p:spPr>
        <p:txBody>
          <a:bodyPr anchor="b" anchorCtr="0">
            <a:noAutofit/>
          </a:bodyPr>
          <a:lstStyle>
            <a:lvl1pPr algn="r">
              <a:lnSpc>
                <a:spcPct val="110000"/>
              </a:lnSpc>
              <a:spcBef>
                <a:spcPts val="0"/>
              </a:spcBef>
              <a:spcAft>
                <a:spcPts val="0"/>
              </a:spcAft>
              <a:defRPr sz="1600" b="0">
                <a:solidFill>
                  <a:schemeClr val="bg1"/>
                </a:solidFill>
              </a:defRPr>
            </a:lvl1pPr>
          </a:lstStyle>
          <a:p>
            <a:pPr lvl="0"/>
            <a:r>
              <a:rPr lang="de-DE" dirty="0"/>
              <a:t>Geschäftsbereich</a:t>
            </a:r>
          </a:p>
          <a:p>
            <a:pPr lvl="0"/>
            <a:r>
              <a:rPr lang="de-DE" dirty="0"/>
              <a:t>Datum </a:t>
            </a:r>
          </a:p>
        </p:txBody>
      </p:sp>
      <p:sp>
        <p:nvSpPr>
          <p:cNvPr id="13" name="Textplatzhalter 4">
            <a:extLst>
              <a:ext uri="{FF2B5EF4-FFF2-40B4-BE49-F238E27FC236}">
                <a16:creationId xmlns:a16="http://schemas.microsoft.com/office/drawing/2014/main" id="{1D009060-987F-A553-8A4F-6D1B74A70ADE}"/>
              </a:ext>
            </a:extLst>
          </p:cNvPr>
          <p:cNvSpPr>
            <a:spLocks noGrp="1"/>
          </p:cNvSpPr>
          <p:nvPr>
            <p:ph type="body" sz="quarter" idx="19"/>
          </p:nvPr>
        </p:nvSpPr>
        <p:spPr>
          <a:xfrm>
            <a:off x="8514000" y="366293"/>
            <a:ext cx="3106800" cy="570719"/>
          </a:xfrm>
          <a:blipFill>
            <a:blip r:embed="rId2">
              <a:extLst>
                <a:ext uri="{96DAC541-7B7A-43D3-8B79-37D633B846F1}">
                  <asvg:svgBlip xmlns="" xmlns:asvg="http://schemas.microsoft.com/office/drawing/2016/SVG/main" r:embed="rId5"/>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
        <p:nvSpPr>
          <p:cNvPr id="10"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baseline="0">
                <a:solidFill>
                  <a:schemeClr val="bg1"/>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5"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4674551" y="5247948"/>
            <a:ext cx="6946249" cy="304699"/>
          </a:xfrm>
        </p:spPr>
        <p:txBody>
          <a:bodyPr wrap="square">
            <a:spAutoFit/>
          </a:bodyPr>
          <a:lstStyle>
            <a:lvl1pPr>
              <a:defRPr>
                <a:solidFill>
                  <a:schemeClr val="bg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2192776158"/>
      </p:ext>
    </p:extLst>
  </p:cSld>
  <p:clrMapOvr>
    <a:masterClrMapping/>
  </p:clrMapOvr>
  <p:extLst mod="1">
    <p:ext uri="{DCECCB84-F9BA-43D5-87BE-67443E8EF086}">
      <p15:sldGuideLst xmlns:p15="http://schemas.microsoft.com/office/powerpoint/2012/main">
        <p15:guide id="1" orient="horz" pos="413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weißer Hintergrund">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12C76DED-8CDE-4257-8430-7853A465D7E0}"/>
              </a:ext>
            </a:extLst>
          </p:cNvPr>
          <p:cNvSpPr>
            <a:spLocks noGrp="1"/>
          </p:cNvSpPr>
          <p:nvPr>
            <p:ph type="body" sz="quarter" idx="11" hasCustomPrompt="1"/>
          </p:nvPr>
        </p:nvSpPr>
        <p:spPr bwMode="gray">
          <a:xfrm>
            <a:off x="540108" y="1864800"/>
            <a:ext cx="3506375" cy="700553"/>
          </a:xfrm>
        </p:spPr>
        <p:txBody>
          <a:bodyPr>
            <a:noAutofit/>
          </a:bodyPr>
          <a:lstStyle>
            <a:lvl1pPr>
              <a:lnSpc>
                <a:spcPct val="80000"/>
              </a:lnSpc>
              <a:spcBef>
                <a:spcPts val="0"/>
              </a:spcBef>
              <a:defRPr sz="4800">
                <a:solidFill>
                  <a:schemeClr val="bg2"/>
                </a:solidFill>
                <a:latin typeface="+mj-lt"/>
              </a:defRPr>
            </a:lvl1pPr>
          </a:lstStyle>
          <a:p>
            <a:pPr lvl="0"/>
            <a:r>
              <a:rPr lang="de-DE" dirty="0"/>
              <a:t>1.</a:t>
            </a:r>
          </a:p>
        </p:txBody>
      </p:sp>
      <p:sp>
        <p:nvSpPr>
          <p:cNvPr id="2" name="Titel 1">
            <a:extLst>
              <a:ext uri="{FF2B5EF4-FFF2-40B4-BE49-F238E27FC236}">
                <a16:creationId xmlns:a16="http://schemas.microsoft.com/office/drawing/2014/main" id="{0454DA53-6857-4927-9C7E-C7350EFBDF75}"/>
              </a:ext>
            </a:extLst>
          </p:cNvPr>
          <p:cNvSpPr>
            <a:spLocks noGrp="1"/>
          </p:cNvSpPr>
          <p:nvPr>
            <p:ph type="title" hasCustomPrompt="1"/>
          </p:nvPr>
        </p:nvSpPr>
        <p:spPr bwMode="gray">
          <a:xfrm>
            <a:off x="531813" y="2565353"/>
            <a:ext cx="8359939" cy="2954655"/>
          </a:xfrm>
        </p:spPr>
        <p:txBody>
          <a:bodyPr anchor="t"/>
          <a:lstStyle>
            <a:lvl1pPr>
              <a:lnSpc>
                <a:spcPct val="85000"/>
              </a:lnSpc>
              <a:defRPr sz="4800">
                <a:solidFill>
                  <a:schemeClr val="tx2"/>
                </a:solidFill>
              </a:defRPr>
            </a:lvl1pPr>
          </a:lstStyle>
          <a:p>
            <a:r>
              <a:rPr lang="de-DE" dirty="0" err="1"/>
              <a:t>Kapiteltrenner</a:t>
            </a:r>
            <a:endParaRPr lang="de-DE" dirty="0"/>
          </a:p>
        </p:txBody>
      </p:sp>
      <p:sp>
        <p:nvSpPr>
          <p:cNvPr id="5" name="Textplatzhalter 3">
            <a:extLst>
              <a:ext uri="{FF2B5EF4-FFF2-40B4-BE49-F238E27FC236}">
                <a16:creationId xmlns:a16="http://schemas.microsoft.com/office/drawing/2014/main" id="{B43D8529-4EE6-DF12-15E9-0A41726CC355}"/>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2020369369"/>
      </p:ext>
    </p:extLst>
  </p:cSld>
  <p:clrMapOvr>
    <a:masterClrMapping/>
  </p:clrMapOvr>
  <p:extLst mod="1">
    <p:ext uri="{DCECCB84-F9BA-43D5-87BE-67443E8EF086}">
      <p15:sldGuideLst xmlns:p15="http://schemas.microsoft.com/office/powerpoint/2012/main">
        <p15:guide id="1" pos="56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großes Bild links">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31C813A-28B1-41D5-9A02-75841D67083D}"/>
              </a:ext>
            </a:extLst>
          </p:cNvPr>
          <p:cNvSpPr>
            <a:spLocks noGrp="1"/>
          </p:cNvSpPr>
          <p:nvPr>
            <p:ph type="pic" sz="quarter" idx="15" hasCustomPrompt="1"/>
          </p:nvPr>
        </p:nvSpPr>
        <p:spPr>
          <a:xfrm>
            <a:off x="0" y="0"/>
            <a:ext cx="6096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7" name="Textplatzhalter 8">
            <a:extLst>
              <a:ext uri="{FF2B5EF4-FFF2-40B4-BE49-F238E27FC236}">
                <a16:creationId xmlns:a16="http://schemas.microsoft.com/office/drawing/2014/main" id="{8D2DE6C8-6E8E-401E-BAA5-A15206F6524E}"/>
              </a:ext>
            </a:extLst>
          </p:cNvPr>
          <p:cNvSpPr>
            <a:spLocks noGrp="1"/>
          </p:cNvSpPr>
          <p:nvPr>
            <p:ph type="body" sz="quarter" idx="11" hasCustomPrompt="1"/>
          </p:nvPr>
        </p:nvSpPr>
        <p:spPr bwMode="gray">
          <a:xfrm>
            <a:off x="6579476" y="1864800"/>
            <a:ext cx="5042613" cy="690845"/>
          </a:xfrm>
        </p:spPr>
        <p:txBody>
          <a:bodyPr>
            <a:noAutofit/>
          </a:bodyPr>
          <a:lstStyle>
            <a:lvl1pPr>
              <a:lnSpc>
                <a:spcPct val="80000"/>
              </a:lnSpc>
              <a:spcBef>
                <a:spcPts val="0"/>
              </a:spcBef>
              <a:defRPr sz="4800">
                <a:solidFill>
                  <a:schemeClr val="bg2"/>
                </a:solidFill>
                <a:latin typeface="+mj-lt"/>
              </a:defRPr>
            </a:lvl1pPr>
          </a:lstStyle>
          <a:p>
            <a:pPr lvl="0"/>
            <a:r>
              <a:rPr lang="de-DE" dirty="0"/>
              <a:t>1.</a:t>
            </a:r>
          </a:p>
        </p:txBody>
      </p:sp>
      <p:sp>
        <p:nvSpPr>
          <p:cNvPr id="2" name="Titel 1">
            <a:extLst>
              <a:ext uri="{FF2B5EF4-FFF2-40B4-BE49-F238E27FC236}">
                <a16:creationId xmlns:a16="http://schemas.microsoft.com/office/drawing/2014/main" id="{35328135-CC96-4D0F-84A2-560A1267CEF8}"/>
              </a:ext>
            </a:extLst>
          </p:cNvPr>
          <p:cNvSpPr>
            <a:spLocks noGrp="1"/>
          </p:cNvSpPr>
          <p:nvPr>
            <p:ph type="title" hasCustomPrompt="1"/>
          </p:nvPr>
        </p:nvSpPr>
        <p:spPr bwMode="gray">
          <a:xfrm>
            <a:off x="6579475" y="2555645"/>
            <a:ext cx="5042614" cy="3149195"/>
          </a:xfrm>
        </p:spPr>
        <p:txBody>
          <a:bodyPr anchor="t"/>
          <a:lstStyle>
            <a:lvl1pPr>
              <a:defRPr sz="4800">
                <a:solidFill>
                  <a:schemeClr val="tx2"/>
                </a:solidFill>
              </a:defRPr>
            </a:lvl1pPr>
          </a:lstStyle>
          <a:p>
            <a:r>
              <a:rPr lang="de-DE" dirty="0" err="1"/>
              <a:t>Kapiteltrenner</a:t>
            </a:r>
            <a:endParaRPr lang="de-DE" dirty="0"/>
          </a:p>
        </p:txBody>
      </p:sp>
      <p:sp>
        <p:nvSpPr>
          <p:cNvPr id="6" name="Textplatzhalter 3">
            <a:extLst>
              <a:ext uri="{FF2B5EF4-FFF2-40B4-BE49-F238E27FC236}">
                <a16:creationId xmlns:a16="http://schemas.microsoft.com/office/drawing/2014/main" id="{D3F226C5-BBF1-8644-40B2-3D2298EF7861}"/>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153202197"/>
      </p:ext>
    </p:extLst>
  </p:cSld>
  <p:clrMapOvr>
    <a:masterClrMapping/>
  </p:clrMapOvr>
  <p:extLst mod="1">
    <p:ext uri="{DCECCB84-F9BA-43D5-87BE-67443E8EF086}">
      <p15:sldGuideLst xmlns:p15="http://schemas.microsoft.com/office/powerpoint/2012/main">
        <p15:guide id="3" pos="4144">
          <p15:clr>
            <a:srgbClr val="FBAE40"/>
          </p15:clr>
        </p15:guide>
        <p15:guide id="4" pos="38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 Untertitel, Inhalt groß">
    <p:spTree>
      <p:nvGrpSpPr>
        <p:cNvPr id="1" name=""/>
        <p:cNvGrpSpPr/>
        <p:nvPr/>
      </p:nvGrpSpPr>
      <p:grpSpPr>
        <a:xfrm>
          <a:off x="0" y="0"/>
          <a:ext cx="0" cy="0"/>
          <a:chOff x="0" y="0"/>
          <a:chExt cx="0" cy="0"/>
        </a:xfrm>
      </p:grpSpPr>
      <p:sp>
        <p:nvSpPr>
          <p:cNvPr id="14" name="Inhaltsplatzhalter 13">
            <a:extLst>
              <a:ext uri="{FF2B5EF4-FFF2-40B4-BE49-F238E27FC236}">
                <a16:creationId xmlns:a16="http://schemas.microsoft.com/office/drawing/2014/main" id="{0C8BD9AA-4F7F-4866-9C5F-3D171AB30867}"/>
              </a:ext>
            </a:extLst>
          </p:cNvPr>
          <p:cNvSpPr>
            <a:spLocks noGrp="1"/>
          </p:cNvSpPr>
          <p:nvPr>
            <p:ph sz="quarter" idx="14"/>
          </p:nvPr>
        </p:nvSpPr>
        <p:spPr bwMode="gray">
          <a:xfrm>
            <a:off x="531813" y="1589664"/>
            <a:ext cx="10080000" cy="4249161"/>
          </a:xfrm>
        </p:spPr>
        <p:txBody>
          <a:bodyPr/>
          <a:lstStyle>
            <a:lvl1pPr>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6">
            <a:extLst>
              <a:ext uri="{FF2B5EF4-FFF2-40B4-BE49-F238E27FC236}">
                <a16:creationId xmlns:a16="http://schemas.microsoft.com/office/drawing/2014/main" id="{C6206876-2874-465A-B06B-FB81D809FFEC}"/>
              </a:ext>
            </a:extLst>
          </p:cNvPr>
          <p:cNvSpPr>
            <a:spLocks noGrp="1"/>
          </p:cNvSpPr>
          <p:nvPr>
            <p:ph type="body" sz="quarter" idx="15" hasCustomPrompt="1"/>
          </p:nvPr>
        </p:nvSpPr>
        <p:spPr bwMode="gray">
          <a:xfrm>
            <a:off x="531813"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3" name="Titel 2">
            <a:extLst>
              <a:ext uri="{FF2B5EF4-FFF2-40B4-BE49-F238E27FC236}">
                <a16:creationId xmlns:a16="http://schemas.microsoft.com/office/drawing/2014/main" id="{06321C79-7D6E-4AFD-9783-7306A6DEDACD}"/>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2" name="Datumsplatzhalter 1">
            <a:extLst>
              <a:ext uri="{FF2B5EF4-FFF2-40B4-BE49-F238E27FC236}">
                <a16:creationId xmlns:a16="http://schemas.microsoft.com/office/drawing/2014/main" id="{231CE237-0992-49CC-84FF-F035C3649481}"/>
              </a:ext>
            </a:extLst>
          </p:cNvPr>
          <p:cNvSpPr>
            <a:spLocks noGrp="1"/>
          </p:cNvSpPr>
          <p:nvPr>
            <p:ph type="dt" sz="half" idx="16"/>
          </p:nvPr>
        </p:nvSpPr>
        <p:spPr/>
        <p:txBody>
          <a:bodyPr/>
          <a:lstStyle/>
          <a:p>
            <a:fld id="{D7CAD0F2-BACE-42F3-85F7-D37D98CB117B}" type="datetime1">
              <a:rPr lang="de-DE" smtClean="0"/>
              <a:t>12.07.2022</a:t>
            </a:fld>
            <a:endParaRPr lang="de-DE" dirty="0"/>
          </a:p>
        </p:txBody>
      </p:sp>
      <p:sp>
        <p:nvSpPr>
          <p:cNvPr id="10" name="Foliennummernplatzhalter 9">
            <a:extLst>
              <a:ext uri="{FF2B5EF4-FFF2-40B4-BE49-F238E27FC236}">
                <a16:creationId xmlns:a16="http://schemas.microsoft.com/office/drawing/2014/main" id="{FCA03005-AFAC-4100-B52E-ADF9FBCDB673}"/>
              </a:ext>
            </a:extLst>
          </p:cNvPr>
          <p:cNvSpPr>
            <a:spLocks noGrp="1"/>
          </p:cNvSpPr>
          <p:nvPr>
            <p:ph type="sldNum" sz="quarter" idx="18"/>
          </p:nvPr>
        </p:nvSpPr>
        <p:spPr/>
        <p:txBody>
          <a:bodyPr/>
          <a:lstStyle/>
          <a:p>
            <a:fld id="{39CD2D5F-E978-4472-949A-47AA650B2516}" type="slidenum">
              <a:rPr lang="de-DE" smtClean="0"/>
              <a:pPr/>
              <a:t>‹Nr.›</a:t>
            </a:fld>
            <a:endParaRPr lang="de-DE" dirty="0"/>
          </a:p>
        </p:txBody>
      </p:sp>
      <p:sp>
        <p:nvSpPr>
          <p:cNvPr id="8"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1576291771"/>
      </p:ext>
    </p:extLst>
  </p:cSld>
  <p:clrMapOvr>
    <a:masterClrMapping/>
  </p:clrMapOvr>
  <p:extLst mod="1">
    <p:ext uri="{DCECCB84-F9BA-43D5-87BE-67443E8EF086}">
      <p15:sldGuideLst xmlns:p15="http://schemas.microsoft.com/office/powerpoint/2012/main">
        <p15:guide id="9" orient="horz" pos="777" userDrawn="1">
          <p15:clr>
            <a:srgbClr val="FBAE40"/>
          </p15:clr>
        </p15:guide>
        <p15:guide id="10" pos="6684" userDrawn="1">
          <p15:clr>
            <a:srgbClr val="FBAE40"/>
          </p15:clr>
        </p15:guide>
        <p15:guide id="11" orient="horz" pos="4088" userDrawn="1">
          <p15:clr>
            <a:srgbClr val="FBAE40"/>
          </p15:clr>
        </p15:guide>
        <p15:guide id="12" orient="horz" pos="10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 Untertitel, Inhalt groß, Kickerbox">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7A3D437-B1BA-41E4-B877-9BC189FB4144}"/>
              </a:ext>
            </a:extLst>
          </p:cNvPr>
          <p:cNvSpPr>
            <a:spLocks noGrp="1"/>
          </p:cNvSpPr>
          <p:nvPr>
            <p:ph type="body" sz="quarter" idx="19" hasCustomPrompt="1"/>
          </p:nvPr>
        </p:nvSpPr>
        <p:spPr bwMode="gray">
          <a:xfrm>
            <a:off x="526257" y="5135622"/>
            <a:ext cx="10084594" cy="712950"/>
          </a:xfrm>
        </p:spPr>
        <p:txBody>
          <a:bodyPr lIns="612000" anchor="ctr" anchorCtr="0"/>
          <a:lstStyle>
            <a:lvl1pPr>
              <a:defRPr/>
            </a:lvl1pPr>
            <a:lvl3pPr marL="180000" indent="0">
              <a:buNone/>
              <a:defRPr/>
            </a:lvl3pPr>
          </a:lstStyle>
          <a:p>
            <a:pPr lvl="0"/>
            <a:r>
              <a:rPr lang="de-DE" dirty="0" err="1"/>
              <a:t>Kickerbox</a:t>
            </a:r>
            <a:endParaRPr lang="de-DE" dirty="0"/>
          </a:p>
        </p:txBody>
      </p:sp>
      <p:sp>
        <p:nvSpPr>
          <p:cNvPr id="14" name="Inhaltsplatzhalter 13">
            <a:extLst>
              <a:ext uri="{FF2B5EF4-FFF2-40B4-BE49-F238E27FC236}">
                <a16:creationId xmlns:a16="http://schemas.microsoft.com/office/drawing/2014/main" id="{0C8BD9AA-4F7F-4866-9C5F-3D171AB30867}"/>
              </a:ext>
            </a:extLst>
          </p:cNvPr>
          <p:cNvSpPr>
            <a:spLocks noGrp="1"/>
          </p:cNvSpPr>
          <p:nvPr>
            <p:ph sz="quarter" idx="14"/>
          </p:nvPr>
        </p:nvSpPr>
        <p:spPr bwMode="gray">
          <a:xfrm>
            <a:off x="531813" y="1589665"/>
            <a:ext cx="10080000" cy="3402528"/>
          </a:xfrm>
        </p:spPr>
        <p:txBody>
          <a:bodyPr/>
          <a:lstStyle>
            <a:lvl1pPr>
              <a:spcBef>
                <a:spcPts val="0"/>
              </a:spcBef>
              <a:spcAft>
                <a:spcPts val="600"/>
              </a:spcAft>
              <a:defRPr/>
            </a:lvl1pPr>
            <a:lvl2pPr>
              <a:lnSpc>
                <a:spcPct val="110000"/>
              </a:lnSpc>
              <a:spcBef>
                <a:spcPts val="0"/>
              </a:spcBef>
              <a:spcAft>
                <a:spcPts val="600"/>
              </a:spcAft>
              <a:defRPr/>
            </a:lvl2pPr>
            <a:lvl3pPr>
              <a:lnSpc>
                <a:spcPct val="110000"/>
              </a:lnSpc>
              <a:spcBef>
                <a:spcPts val="0"/>
              </a:spcBef>
              <a:spcAft>
                <a:spcPts val="600"/>
              </a:spcAft>
              <a:defRPr/>
            </a:lvl3pPr>
            <a:lvl4pPr>
              <a:lnSpc>
                <a:spcPct val="110000"/>
              </a:lnSpc>
              <a:spcBef>
                <a:spcPts val="0"/>
              </a:spcBef>
              <a:spcAft>
                <a:spcPts val="600"/>
              </a:spcAft>
              <a:defRPr/>
            </a:lvl4pPr>
            <a:lvl5pPr>
              <a:lnSpc>
                <a:spcPct val="110000"/>
              </a:lnSpc>
              <a:spcBef>
                <a:spcPts val="0"/>
              </a:spcBef>
              <a:spcAft>
                <a:spcPts val="600"/>
              </a:spcAf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6">
            <a:extLst>
              <a:ext uri="{FF2B5EF4-FFF2-40B4-BE49-F238E27FC236}">
                <a16:creationId xmlns:a16="http://schemas.microsoft.com/office/drawing/2014/main" id="{C6206876-2874-465A-B06B-FB81D809FFEC}"/>
              </a:ext>
            </a:extLst>
          </p:cNvPr>
          <p:cNvSpPr>
            <a:spLocks noGrp="1"/>
          </p:cNvSpPr>
          <p:nvPr>
            <p:ph type="body" sz="quarter" idx="15" hasCustomPrompt="1"/>
          </p:nvPr>
        </p:nvSpPr>
        <p:spPr bwMode="gray">
          <a:xfrm>
            <a:off x="531813"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3" name="Titel 2">
            <a:extLst>
              <a:ext uri="{FF2B5EF4-FFF2-40B4-BE49-F238E27FC236}">
                <a16:creationId xmlns:a16="http://schemas.microsoft.com/office/drawing/2014/main" id="{06321C79-7D6E-4AFD-9783-7306A6DEDACD}"/>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2" name="Datumsplatzhalter 1">
            <a:extLst>
              <a:ext uri="{FF2B5EF4-FFF2-40B4-BE49-F238E27FC236}">
                <a16:creationId xmlns:a16="http://schemas.microsoft.com/office/drawing/2014/main" id="{231CE237-0992-49CC-84FF-F035C3649481}"/>
              </a:ext>
            </a:extLst>
          </p:cNvPr>
          <p:cNvSpPr>
            <a:spLocks noGrp="1"/>
          </p:cNvSpPr>
          <p:nvPr>
            <p:ph type="dt" sz="half" idx="16"/>
          </p:nvPr>
        </p:nvSpPr>
        <p:spPr/>
        <p:txBody>
          <a:bodyPr/>
          <a:lstStyle/>
          <a:p>
            <a:fld id="{458EDD86-E530-44DF-B00A-AF05A858329C}" type="datetime1">
              <a:rPr lang="de-DE" smtClean="0"/>
              <a:t>12.07.2022</a:t>
            </a:fld>
            <a:endParaRPr lang="de-DE" dirty="0"/>
          </a:p>
        </p:txBody>
      </p:sp>
      <p:sp>
        <p:nvSpPr>
          <p:cNvPr id="10" name="Foliennummernplatzhalter 9">
            <a:extLst>
              <a:ext uri="{FF2B5EF4-FFF2-40B4-BE49-F238E27FC236}">
                <a16:creationId xmlns:a16="http://schemas.microsoft.com/office/drawing/2014/main" id="{FCA03005-AFAC-4100-B52E-ADF9FBCDB673}"/>
              </a:ext>
            </a:extLst>
          </p:cNvPr>
          <p:cNvSpPr>
            <a:spLocks noGrp="1"/>
          </p:cNvSpPr>
          <p:nvPr>
            <p:ph type="sldNum" sz="quarter" idx="18"/>
          </p:nvPr>
        </p:nvSpPr>
        <p:spPr/>
        <p:txBody>
          <a:bodyPr/>
          <a:lstStyle/>
          <a:p>
            <a:fld id="{39CD2D5F-E978-4472-949A-47AA650B2516}" type="slidenum">
              <a:rPr lang="de-DE" smtClean="0"/>
              <a:pPr/>
              <a:t>‹Nr.›</a:t>
            </a:fld>
            <a:endParaRPr lang="de-DE" dirty="0"/>
          </a:p>
        </p:txBody>
      </p:sp>
      <p:cxnSp>
        <p:nvCxnSpPr>
          <p:cNvPr id="21" name="Gerader Verbinder 20">
            <a:extLst>
              <a:ext uri="{FF2B5EF4-FFF2-40B4-BE49-F238E27FC236}">
                <a16:creationId xmlns:a16="http://schemas.microsoft.com/office/drawing/2014/main" id="{C5F9AE88-654B-43AC-A33A-4670BD3FF884}"/>
              </a:ext>
            </a:extLst>
          </p:cNvPr>
          <p:cNvCxnSpPr>
            <a:cxnSpLocks/>
          </p:cNvCxnSpPr>
          <p:nvPr/>
        </p:nvCxnSpPr>
        <p:spPr bwMode="gray">
          <a:xfrm>
            <a:off x="531813" y="5118876"/>
            <a:ext cx="100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ihandform 150">
            <a:extLst>
              <a:ext uri="{FF2B5EF4-FFF2-40B4-BE49-F238E27FC236}">
                <a16:creationId xmlns:a16="http://schemas.microsoft.com/office/drawing/2014/main" id="{BD7A5D52-929C-4461-8B7D-F156BB37A9F6}"/>
              </a:ext>
            </a:extLst>
          </p:cNvPr>
          <p:cNvSpPr/>
          <p:nvPr/>
        </p:nvSpPr>
        <p:spPr bwMode="gray">
          <a:xfrm flipH="1">
            <a:off x="704452" y="5262306"/>
            <a:ext cx="230982" cy="459582"/>
          </a:xfrm>
          <a:custGeom>
            <a:avLst/>
            <a:gdLst>
              <a:gd name="connsiteX0" fmla="*/ 228600 w 230982"/>
              <a:gd name="connsiteY0" fmla="*/ 0 h 459582"/>
              <a:gd name="connsiteX1" fmla="*/ 0 w 230982"/>
              <a:gd name="connsiteY1" fmla="*/ 228600 h 459582"/>
              <a:gd name="connsiteX2" fmla="*/ 230982 w 230982"/>
              <a:gd name="connsiteY2" fmla="*/ 459582 h 459582"/>
            </a:gdLst>
            <a:ahLst/>
            <a:cxnLst>
              <a:cxn ang="0">
                <a:pos x="connsiteX0" y="connsiteY0"/>
              </a:cxn>
              <a:cxn ang="0">
                <a:pos x="connsiteX1" y="connsiteY1"/>
              </a:cxn>
              <a:cxn ang="0">
                <a:pos x="connsiteX2" y="connsiteY2"/>
              </a:cxn>
            </a:cxnLst>
            <a:rect l="l" t="t" r="r" b="b"/>
            <a:pathLst>
              <a:path w="230982" h="459582">
                <a:moveTo>
                  <a:pt x="228600" y="0"/>
                </a:moveTo>
                <a:lnTo>
                  <a:pt x="0" y="228600"/>
                </a:lnTo>
                <a:lnTo>
                  <a:pt x="230982" y="459582"/>
                </a:lnTo>
              </a:path>
            </a:pathLst>
          </a:custGeom>
          <a:noFill/>
          <a:ln w="508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de-DE" sz="1500" b="0" i="0" u="none" strike="noStrike" cap="none" normalizeH="0" baseline="0" dirty="0">
              <a:ln>
                <a:noFill/>
              </a:ln>
              <a:solidFill>
                <a:schemeClr val="tx1"/>
              </a:solidFill>
              <a:effectLst/>
              <a:latin typeface="Arial" pitchFamily="34" charset="0"/>
              <a:cs typeface="Arial" pitchFamily="34" charset="0"/>
            </a:endParaRPr>
          </a:p>
        </p:txBody>
      </p:sp>
      <p:sp>
        <p:nvSpPr>
          <p:cNvPr id="11"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428774887"/>
      </p:ext>
    </p:extLst>
  </p:cSld>
  <p:clrMapOvr>
    <a:masterClrMapping/>
  </p:clrMapOvr>
  <p:extLst mod="1">
    <p:ext uri="{DCECCB84-F9BA-43D5-87BE-67443E8EF086}">
      <p15:sldGuideLst xmlns:p15="http://schemas.microsoft.com/office/powerpoint/2012/main">
        <p15:guide id="9" orient="horz" pos="777" userDrawn="1">
          <p15:clr>
            <a:srgbClr val="FBAE40"/>
          </p15:clr>
        </p15:guide>
        <p15:guide id="10" pos="6684" userDrawn="1">
          <p15:clr>
            <a:srgbClr val="FBAE40"/>
          </p15:clr>
        </p15:guide>
        <p15:guide id="11" orient="horz" pos="4088" userDrawn="1">
          <p15:clr>
            <a:srgbClr val="FBAE40"/>
          </p15:clr>
        </p15:guide>
        <p15:guide id="12" orient="horz" pos="10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Untertitel, Inhalt groß, grüne Kickerbox">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7A3D437-B1BA-41E4-B877-9BC189FB4144}"/>
              </a:ext>
            </a:extLst>
          </p:cNvPr>
          <p:cNvSpPr>
            <a:spLocks noGrp="1"/>
          </p:cNvSpPr>
          <p:nvPr>
            <p:ph type="body" sz="quarter" idx="19" hasCustomPrompt="1"/>
          </p:nvPr>
        </p:nvSpPr>
        <p:spPr bwMode="gray">
          <a:xfrm>
            <a:off x="526256" y="5348371"/>
            <a:ext cx="10084594" cy="490454"/>
          </a:xfrm>
          <a:prstGeom prst="roundRect">
            <a:avLst/>
          </a:prstGeom>
          <a:solidFill>
            <a:schemeClr val="bg2"/>
          </a:solidFill>
        </p:spPr>
        <p:txBody>
          <a:bodyPr lIns="108000" anchor="ctr" anchorCtr="0"/>
          <a:lstStyle>
            <a:lvl1pPr>
              <a:defRPr>
                <a:solidFill>
                  <a:schemeClr val="bg1"/>
                </a:solidFill>
              </a:defRPr>
            </a:lvl1pPr>
            <a:lvl3pPr marL="180000" indent="0">
              <a:buNone/>
              <a:defRPr/>
            </a:lvl3pPr>
          </a:lstStyle>
          <a:p>
            <a:pPr lvl="0"/>
            <a:r>
              <a:rPr lang="de-DE" dirty="0" err="1"/>
              <a:t>Kickerbox</a:t>
            </a:r>
            <a:endParaRPr lang="de-DE" dirty="0"/>
          </a:p>
        </p:txBody>
      </p:sp>
      <p:sp>
        <p:nvSpPr>
          <p:cNvPr id="14" name="Inhaltsplatzhalter 13">
            <a:extLst>
              <a:ext uri="{FF2B5EF4-FFF2-40B4-BE49-F238E27FC236}">
                <a16:creationId xmlns:a16="http://schemas.microsoft.com/office/drawing/2014/main" id="{0C8BD9AA-4F7F-4866-9C5F-3D171AB30867}"/>
              </a:ext>
            </a:extLst>
          </p:cNvPr>
          <p:cNvSpPr>
            <a:spLocks noGrp="1"/>
          </p:cNvSpPr>
          <p:nvPr>
            <p:ph sz="quarter" idx="14"/>
          </p:nvPr>
        </p:nvSpPr>
        <p:spPr bwMode="gray">
          <a:xfrm>
            <a:off x="531813" y="1589664"/>
            <a:ext cx="10080000" cy="3630921"/>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sz="1800"/>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sz="1800"/>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sz="1800"/>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sz="1800"/>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sz="1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6">
            <a:extLst>
              <a:ext uri="{FF2B5EF4-FFF2-40B4-BE49-F238E27FC236}">
                <a16:creationId xmlns:a16="http://schemas.microsoft.com/office/drawing/2014/main" id="{C6206876-2874-465A-B06B-FB81D809FFEC}"/>
              </a:ext>
            </a:extLst>
          </p:cNvPr>
          <p:cNvSpPr>
            <a:spLocks noGrp="1"/>
          </p:cNvSpPr>
          <p:nvPr>
            <p:ph type="body" sz="quarter" idx="15" hasCustomPrompt="1"/>
          </p:nvPr>
        </p:nvSpPr>
        <p:spPr bwMode="gray">
          <a:xfrm>
            <a:off x="531813"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3" name="Titel 2">
            <a:extLst>
              <a:ext uri="{FF2B5EF4-FFF2-40B4-BE49-F238E27FC236}">
                <a16:creationId xmlns:a16="http://schemas.microsoft.com/office/drawing/2014/main" id="{06321C79-7D6E-4AFD-9783-7306A6DEDACD}"/>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2" name="Datumsplatzhalter 1">
            <a:extLst>
              <a:ext uri="{FF2B5EF4-FFF2-40B4-BE49-F238E27FC236}">
                <a16:creationId xmlns:a16="http://schemas.microsoft.com/office/drawing/2014/main" id="{231CE237-0992-49CC-84FF-F035C3649481}"/>
              </a:ext>
            </a:extLst>
          </p:cNvPr>
          <p:cNvSpPr>
            <a:spLocks noGrp="1"/>
          </p:cNvSpPr>
          <p:nvPr>
            <p:ph type="dt" sz="half" idx="16"/>
          </p:nvPr>
        </p:nvSpPr>
        <p:spPr/>
        <p:txBody>
          <a:bodyPr/>
          <a:lstStyle/>
          <a:p>
            <a:fld id="{19C2B767-9EEA-47CC-8C63-7BB48B165DEF}" type="datetime1">
              <a:rPr lang="de-DE" smtClean="0"/>
              <a:t>12.07.2022</a:t>
            </a:fld>
            <a:endParaRPr lang="de-DE" dirty="0"/>
          </a:p>
        </p:txBody>
      </p:sp>
      <p:sp>
        <p:nvSpPr>
          <p:cNvPr id="10" name="Foliennummernplatzhalter 9">
            <a:extLst>
              <a:ext uri="{FF2B5EF4-FFF2-40B4-BE49-F238E27FC236}">
                <a16:creationId xmlns:a16="http://schemas.microsoft.com/office/drawing/2014/main" id="{FCA03005-AFAC-4100-B52E-ADF9FBCDB673}"/>
              </a:ext>
            </a:extLst>
          </p:cNvPr>
          <p:cNvSpPr>
            <a:spLocks noGrp="1"/>
          </p:cNvSpPr>
          <p:nvPr>
            <p:ph type="sldNum" sz="quarter" idx="18"/>
          </p:nvPr>
        </p:nvSpPr>
        <p:spPr/>
        <p:txBody>
          <a:bodyPr/>
          <a:lstStyle/>
          <a:p>
            <a:fld id="{39CD2D5F-E978-4472-949A-47AA650B2516}" type="slidenum">
              <a:rPr lang="de-DE" smtClean="0"/>
              <a:pPr/>
              <a:t>‹Nr.›</a:t>
            </a:fld>
            <a:endParaRPr lang="de-DE" dirty="0"/>
          </a:p>
        </p:txBody>
      </p:sp>
      <p:sp>
        <p:nvSpPr>
          <p:cNvPr id="11"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1201404471"/>
      </p:ext>
    </p:extLst>
  </p:cSld>
  <p:clrMapOvr>
    <a:masterClrMapping/>
  </p:clrMapOvr>
  <p:extLst mod="1">
    <p:ext uri="{DCECCB84-F9BA-43D5-87BE-67443E8EF086}">
      <p15:sldGuideLst xmlns:p15="http://schemas.microsoft.com/office/powerpoint/2012/main">
        <p15:guide id="9" orient="horz" pos="777" userDrawn="1">
          <p15:clr>
            <a:srgbClr val="FBAE40"/>
          </p15:clr>
        </p15:guide>
        <p15:guide id="10" pos="6684" userDrawn="1">
          <p15:clr>
            <a:srgbClr val="FBAE40"/>
          </p15:clr>
        </p15:guide>
        <p15:guide id="11" orient="horz" pos="4088" userDrawn="1">
          <p15:clr>
            <a:srgbClr val="FBAE40"/>
          </p15:clr>
        </p15:guide>
        <p15:guide id="12" orient="horz" pos="10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 vier Untertitel, vier Inh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3A7EE50-4DC3-4A06-82B7-ADD819B8BBFD}"/>
              </a:ext>
            </a:extLst>
          </p:cNvPr>
          <p:cNvSpPr>
            <a:spLocks noGrp="1"/>
          </p:cNvSpPr>
          <p:nvPr>
            <p:ph type="dt" sz="half" idx="10"/>
          </p:nvPr>
        </p:nvSpPr>
        <p:spPr/>
        <p:txBody>
          <a:bodyPr/>
          <a:lstStyle/>
          <a:p>
            <a:fld id="{5EF132CC-7A03-499D-B557-6EE482B92C53}" type="datetime1">
              <a:rPr lang="de-DE" smtClean="0"/>
              <a:t>12.07.2022</a:t>
            </a:fld>
            <a:endParaRPr lang="de-DE" dirty="0"/>
          </a:p>
        </p:txBody>
      </p:sp>
      <p:sp>
        <p:nvSpPr>
          <p:cNvPr id="5" name="Foliennummernplatzhalter 4">
            <a:extLst>
              <a:ext uri="{FF2B5EF4-FFF2-40B4-BE49-F238E27FC236}">
                <a16:creationId xmlns:a16="http://schemas.microsoft.com/office/drawing/2014/main" id="{B42CA8DA-4F14-4408-9C74-852167769456}"/>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2" name="Inhaltsplatzhalter 11">
            <a:extLst>
              <a:ext uri="{FF2B5EF4-FFF2-40B4-BE49-F238E27FC236}">
                <a16:creationId xmlns:a16="http://schemas.microsoft.com/office/drawing/2014/main" id="{970E1B53-3F2D-452D-9A86-A1F79C075595}"/>
              </a:ext>
            </a:extLst>
          </p:cNvPr>
          <p:cNvSpPr>
            <a:spLocks noGrp="1"/>
          </p:cNvSpPr>
          <p:nvPr>
            <p:ph sz="quarter" idx="16" hasCustomPrompt="1"/>
          </p:nvPr>
        </p:nvSpPr>
        <p:spPr bwMode="gray">
          <a:xfrm>
            <a:off x="534194" y="2023583"/>
            <a:ext cx="5364000" cy="1440000"/>
          </a:xfrm>
        </p:spPr>
        <p:txBody>
          <a:bodyPr lIns="108000" tIns="144000" rIns="108000"/>
          <a:lstStyle>
            <a:lvl1pPr>
              <a:defRPr/>
            </a:lvl1pPr>
          </a:lstStyle>
          <a:p>
            <a:pPr lvl="0"/>
            <a:r>
              <a:rPr lang="de-DE" dirty="0"/>
              <a:t>Inhalt</a:t>
            </a:r>
          </a:p>
        </p:txBody>
      </p:sp>
      <p:sp>
        <p:nvSpPr>
          <p:cNvPr id="10" name="Inhaltsplatzhalter 11">
            <a:extLst>
              <a:ext uri="{FF2B5EF4-FFF2-40B4-BE49-F238E27FC236}">
                <a16:creationId xmlns:a16="http://schemas.microsoft.com/office/drawing/2014/main" id="{229779A9-DC1E-5445-A3DD-6FF44511FBB6}"/>
              </a:ext>
            </a:extLst>
          </p:cNvPr>
          <p:cNvSpPr>
            <a:spLocks noGrp="1"/>
          </p:cNvSpPr>
          <p:nvPr>
            <p:ph sz="quarter" idx="18" hasCustomPrompt="1"/>
          </p:nvPr>
        </p:nvSpPr>
        <p:spPr bwMode="gray">
          <a:xfrm>
            <a:off x="534194" y="1591583"/>
            <a:ext cx="5364000" cy="432000"/>
          </a:xfrm>
          <a:solidFill>
            <a:schemeClr val="bg2"/>
          </a:solidFill>
        </p:spPr>
        <p:txBody>
          <a:bodyPr lIns="108000" tIns="72000" rIns="108000" bIns="72000"/>
          <a:lstStyle>
            <a:lvl1pPr>
              <a:defRPr sz="1800">
                <a:solidFill>
                  <a:schemeClr val="bg1"/>
                </a:solidFill>
                <a:latin typeface="+mj-l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dirty="0"/>
              <a:t>Überschrift</a:t>
            </a:r>
          </a:p>
        </p:txBody>
      </p:sp>
      <p:sp>
        <p:nvSpPr>
          <p:cNvPr id="11" name="Inhaltsplatzhalter 11">
            <a:extLst>
              <a:ext uri="{FF2B5EF4-FFF2-40B4-BE49-F238E27FC236}">
                <a16:creationId xmlns:a16="http://schemas.microsoft.com/office/drawing/2014/main" id="{FDB32CE9-56CA-7042-8AD0-6D1E638EFB89}"/>
              </a:ext>
            </a:extLst>
          </p:cNvPr>
          <p:cNvSpPr>
            <a:spLocks noGrp="1"/>
          </p:cNvSpPr>
          <p:nvPr>
            <p:ph sz="quarter" idx="19" hasCustomPrompt="1"/>
          </p:nvPr>
        </p:nvSpPr>
        <p:spPr bwMode="gray">
          <a:xfrm>
            <a:off x="534194" y="4398842"/>
            <a:ext cx="5364000" cy="1440000"/>
          </a:xfrm>
        </p:spPr>
        <p:txBody>
          <a:bodyPr lIns="108000" tIns="144000" rIns="108000"/>
          <a:lstStyle/>
          <a:p>
            <a:pPr lvl="0"/>
            <a:r>
              <a:rPr lang="de-DE" dirty="0"/>
              <a:t>Inhalt</a:t>
            </a:r>
          </a:p>
        </p:txBody>
      </p:sp>
      <p:sp>
        <p:nvSpPr>
          <p:cNvPr id="14" name="Inhaltsplatzhalter 11">
            <a:extLst>
              <a:ext uri="{FF2B5EF4-FFF2-40B4-BE49-F238E27FC236}">
                <a16:creationId xmlns:a16="http://schemas.microsoft.com/office/drawing/2014/main" id="{6E09E056-EFE2-7F4A-AA44-78803AC166E9}"/>
              </a:ext>
            </a:extLst>
          </p:cNvPr>
          <p:cNvSpPr>
            <a:spLocks noGrp="1"/>
          </p:cNvSpPr>
          <p:nvPr>
            <p:ph sz="quarter" idx="20" hasCustomPrompt="1"/>
          </p:nvPr>
        </p:nvSpPr>
        <p:spPr bwMode="gray">
          <a:xfrm>
            <a:off x="534194" y="3966842"/>
            <a:ext cx="5364000" cy="432000"/>
          </a:xfrm>
          <a:solidFill>
            <a:schemeClr val="bg2"/>
          </a:solidFill>
        </p:spPr>
        <p:txBody>
          <a:bodyPr lIns="108000" tIns="72000" rIns="108000" bIns="72000"/>
          <a:lstStyle>
            <a:lvl1pPr>
              <a:defRPr sz="1800">
                <a:solidFill>
                  <a:schemeClr val="bg1"/>
                </a:solidFill>
                <a:latin typeface="+mj-l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dirty="0"/>
              <a:t>Überschrift</a:t>
            </a:r>
          </a:p>
        </p:txBody>
      </p:sp>
      <p:sp>
        <p:nvSpPr>
          <p:cNvPr id="15" name="Inhaltsplatzhalter 11">
            <a:extLst>
              <a:ext uri="{FF2B5EF4-FFF2-40B4-BE49-F238E27FC236}">
                <a16:creationId xmlns:a16="http://schemas.microsoft.com/office/drawing/2014/main" id="{535A4A83-695C-3F48-8F36-FE76679C0BFC}"/>
              </a:ext>
            </a:extLst>
          </p:cNvPr>
          <p:cNvSpPr>
            <a:spLocks noGrp="1"/>
          </p:cNvSpPr>
          <p:nvPr>
            <p:ph sz="quarter" idx="21" hasCustomPrompt="1"/>
          </p:nvPr>
        </p:nvSpPr>
        <p:spPr bwMode="gray">
          <a:xfrm>
            <a:off x="6259264" y="2023583"/>
            <a:ext cx="5364000" cy="1440000"/>
          </a:xfrm>
        </p:spPr>
        <p:txBody>
          <a:bodyPr lIns="108000" tIns="144000" rIns="108000"/>
          <a:lstStyle/>
          <a:p>
            <a:pPr lvl="0"/>
            <a:r>
              <a:rPr lang="de-DE" dirty="0"/>
              <a:t>Inhalt</a:t>
            </a:r>
          </a:p>
        </p:txBody>
      </p:sp>
      <p:sp>
        <p:nvSpPr>
          <p:cNvPr id="16" name="Inhaltsplatzhalter 11">
            <a:extLst>
              <a:ext uri="{FF2B5EF4-FFF2-40B4-BE49-F238E27FC236}">
                <a16:creationId xmlns:a16="http://schemas.microsoft.com/office/drawing/2014/main" id="{528CBD0B-4546-4448-B03A-7041BE95FAE8}"/>
              </a:ext>
            </a:extLst>
          </p:cNvPr>
          <p:cNvSpPr>
            <a:spLocks noGrp="1"/>
          </p:cNvSpPr>
          <p:nvPr>
            <p:ph sz="quarter" idx="22" hasCustomPrompt="1"/>
          </p:nvPr>
        </p:nvSpPr>
        <p:spPr bwMode="gray">
          <a:xfrm>
            <a:off x="6259264" y="1591583"/>
            <a:ext cx="5364000" cy="432000"/>
          </a:xfrm>
          <a:solidFill>
            <a:schemeClr val="bg2"/>
          </a:solidFill>
        </p:spPr>
        <p:txBody>
          <a:bodyPr lIns="108000" tIns="72000" rIns="108000" bIns="72000"/>
          <a:lstStyle>
            <a:lvl1pPr>
              <a:defRPr sz="1800">
                <a:solidFill>
                  <a:schemeClr val="bg1"/>
                </a:solidFill>
                <a:latin typeface="+mj-l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dirty="0"/>
              <a:t>Überschrift</a:t>
            </a:r>
          </a:p>
        </p:txBody>
      </p:sp>
      <p:sp>
        <p:nvSpPr>
          <p:cNvPr id="17" name="Inhaltsplatzhalter 11">
            <a:extLst>
              <a:ext uri="{FF2B5EF4-FFF2-40B4-BE49-F238E27FC236}">
                <a16:creationId xmlns:a16="http://schemas.microsoft.com/office/drawing/2014/main" id="{624AA3E7-DD69-1944-B297-C94D2F89C39E}"/>
              </a:ext>
            </a:extLst>
          </p:cNvPr>
          <p:cNvSpPr>
            <a:spLocks noGrp="1"/>
          </p:cNvSpPr>
          <p:nvPr>
            <p:ph sz="quarter" idx="23" hasCustomPrompt="1"/>
          </p:nvPr>
        </p:nvSpPr>
        <p:spPr bwMode="gray">
          <a:xfrm>
            <a:off x="6259264" y="4398842"/>
            <a:ext cx="5364000" cy="1440000"/>
          </a:xfrm>
        </p:spPr>
        <p:txBody>
          <a:bodyPr lIns="108000" tIns="144000" rIns="108000"/>
          <a:lstStyle/>
          <a:p>
            <a:pPr lvl="0"/>
            <a:r>
              <a:rPr lang="de-DE" dirty="0"/>
              <a:t>Inhalt</a:t>
            </a:r>
          </a:p>
        </p:txBody>
      </p:sp>
      <p:sp>
        <p:nvSpPr>
          <p:cNvPr id="18" name="Inhaltsplatzhalter 11">
            <a:extLst>
              <a:ext uri="{FF2B5EF4-FFF2-40B4-BE49-F238E27FC236}">
                <a16:creationId xmlns:a16="http://schemas.microsoft.com/office/drawing/2014/main" id="{2B3F99B9-79CE-7449-8A1E-63A020015C6A}"/>
              </a:ext>
            </a:extLst>
          </p:cNvPr>
          <p:cNvSpPr>
            <a:spLocks noGrp="1"/>
          </p:cNvSpPr>
          <p:nvPr>
            <p:ph sz="quarter" idx="24" hasCustomPrompt="1"/>
          </p:nvPr>
        </p:nvSpPr>
        <p:spPr bwMode="gray">
          <a:xfrm>
            <a:off x="6259264" y="3966842"/>
            <a:ext cx="5364000" cy="432000"/>
          </a:xfrm>
          <a:solidFill>
            <a:schemeClr val="bg2"/>
          </a:solidFill>
        </p:spPr>
        <p:txBody>
          <a:bodyPr lIns="108000" tIns="72000" rIns="108000" bIns="72000"/>
          <a:lstStyle>
            <a:lvl1pPr>
              <a:defRPr sz="1800">
                <a:solidFill>
                  <a:schemeClr val="bg1"/>
                </a:solidFill>
                <a:latin typeface="+mj-l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dirty="0"/>
              <a:t>Überschrift</a:t>
            </a:r>
          </a:p>
        </p:txBody>
      </p:sp>
      <p:sp>
        <p:nvSpPr>
          <p:cNvPr id="2" name="Titel 1">
            <a:extLst>
              <a:ext uri="{FF2B5EF4-FFF2-40B4-BE49-F238E27FC236}">
                <a16:creationId xmlns:a16="http://schemas.microsoft.com/office/drawing/2014/main" id="{8983991D-55C4-4BED-9F82-348B975F93EF}"/>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20" name="Textplatzhalter 6">
            <a:extLst>
              <a:ext uri="{FF2B5EF4-FFF2-40B4-BE49-F238E27FC236}">
                <a16:creationId xmlns:a16="http://schemas.microsoft.com/office/drawing/2014/main" id="{CF31112E-2650-45AD-ACA7-905C62C4851F}"/>
              </a:ext>
            </a:extLst>
          </p:cNvPr>
          <p:cNvSpPr>
            <a:spLocks noGrp="1"/>
          </p:cNvSpPr>
          <p:nvPr>
            <p:ph type="body" sz="quarter" idx="15" hasCustomPrompt="1"/>
          </p:nvPr>
        </p:nvSpPr>
        <p:spPr bwMode="gray">
          <a:xfrm>
            <a:off x="531813"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19"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3615313101"/>
      </p:ext>
    </p:extLst>
  </p:cSld>
  <p:clrMapOvr>
    <a:masterClrMapping/>
  </p:clrMapOvr>
  <p:extLst mod="1">
    <p:ext uri="{DCECCB84-F9BA-43D5-87BE-67443E8EF086}">
      <p15:sldGuideLst xmlns:p15="http://schemas.microsoft.com/office/powerpoint/2012/main">
        <p15:guide id="11" orient="horz" pos="777" userDrawn="1">
          <p15:clr>
            <a:srgbClr val="FBAE40"/>
          </p15:clr>
        </p15:guide>
        <p15:guide id="12" orient="horz" pos="4088" userDrawn="1">
          <p15:clr>
            <a:srgbClr val="FBAE40"/>
          </p15:clr>
        </p15:guide>
        <p15:guide id="13" orient="horz" pos="1001" userDrawn="1">
          <p15:clr>
            <a:srgbClr val="FBAE40"/>
          </p15:clr>
        </p15:guide>
        <p15:guide id="14" pos="3938" userDrawn="1">
          <p15:clr>
            <a:srgbClr val="FBAE40"/>
          </p15:clr>
        </p15:guide>
        <p15:guide id="15" pos="37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el, Untertitel, Inhalt Bild link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3A7EE50-4DC3-4A06-82B7-ADD819B8BBFD}"/>
              </a:ext>
            </a:extLst>
          </p:cNvPr>
          <p:cNvSpPr>
            <a:spLocks noGrp="1"/>
          </p:cNvSpPr>
          <p:nvPr>
            <p:ph type="dt" sz="half" idx="10"/>
          </p:nvPr>
        </p:nvSpPr>
        <p:spPr/>
        <p:txBody>
          <a:bodyPr/>
          <a:lstStyle/>
          <a:p>
            <a:fld id="{EF9777DF-9445-4D54-8B21-A2F4DF17D810}" type="datetime1">
              <a:rPr lang="de-DE" smtClean="0"/>
              <a:t>12.07.2022</a:t>
            </a:fld>
            <a:endParaRPr lang="de-DE" dirty="0"/>
          </a:p>
        </p:txBody>
      </p:sp>
      <p:sp>
        <p:nvSpPr>
          <p:cNvPr id="5" name="Foliennummernplatzhalter 4">
            <a:extLst>
              <a:ext uri="{FF2B5EF4-FFF2-40B4-BE49-F238E27FC236}">
                <a16:creationId xmlns:a16="http://schemas.microsoft.com/office/drawing/2014/main" id="{B42CA8DA-4F14-4408-9C74-852167769456}"/>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3" name="Inhaltsplatzhalter 11">
            <a:extLst>
              <a:ext uri="{FF2B5EF4-FFF2-40B4-BE49-F238E27FC236}">
                <a16:creationId xmlns:a16="http://schemas.microsoft.com/office/drawing/2014/main" id="{A6465D2C-6D58-419D-A097-D037B21AABB7}"/>
              </a:ext>
            </a:extLst>
          </p:cNvPr>
          <p:cNvSpPr>
            <a:spLocks noGrp="1"/>
          </p:cNvSpPr>
          <p:nvPr>
            <p:ph sz="quarter" idx="17"/>
          </p:nvPr>
        </p:nvSpPr>
        <p:spPr bwMode="gray">
          <a:xfrm>
            <a:off x="6258999" y="1591992"/>
            <a:ext cx="5364000" cy="4248274"/>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el 5">
            <a:extLst>
              <a:ext uri="{FF2B5EF4-FFF2-40B4-BE49-F238E27FC236}">
                <a16:creationId xmlns:a16="http://schemas.microsoft.com/office/drawing/2014/main" id="{5144E4C8-FB14-47EB-BF80-40E96E120C58}"/>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11" name="Bildplatzhalter 17">
            <a:extLst>
              <a:ext uri="{FF2B5EF4-FFF2-40B4-BE49-F238E27FC236}">
                <a16:creationId xmlns:a16="http://schemas.microsoft.com/office/drawing/2014/main" id="{DD44F5B9-9BA4-3A44-99F9-BCF8F52EB4B7}"/>
              </a:ext>
            </a:extLst>
          </p:cNvPr>
          <p:cNvSpPr>
            <a:spLocks noGrp="1"/>
          </p:cNvSpPr>
          <p:nvPr>
            <p:ph type="pic" sz="quarter" idx="18" hasCustomPrompt="1"/>
          </p:nvPr>
        </p:nvSpPr>
        <p:spPr>
          <a:xfrm>
            <a:off x="532818" y="1591991"/>
            <a:ext cx="5364000" cy="4249493"/>
          </a:xfrm>
          <a:pattFill prst="ltDnDiag">
            <a:fgClr>
              <a:schemeClr val="bg1">
                <a:lumMod val="75000"/>
              </a:schemeClr>
            </a:fgClr>
            <a:bgClr>
              <a:schemeClr val="bg1"/>
            </a:bgClr>
          </a:pattFill>
          <a:ln>
            <a:noFill/>
          </a:ln>
        </p:spPr>
        <p:txBody>
          <a:bodyPr/>
          <a:lstStyle>
            <a:lvl1pPr>
              <a:defRPr/>
            </a:lvl1pPr>
          </a:lstStyle>
          <a:p>
            <a:r>
              <a:rPr lang="de-DE" dirty="0"/>
              <a:t>Bild einfügen</a:t>
            </a:r>
          </a:p>
        </p:txBody>
      </p:sp>
      <p:sp>
        <p:nvSpPr>
          <p:cNvPr id="9" name="Textplatzhalter 6">
            <a:extLst>
              <a:ext uri="{FF2B5EF4-FFF2-40B4-BE49-F238E27FC236}">
                <a16:creationId xmlns:a16="http://schemas.microsoft.com/office/drawing/2014/main" id="{57F4C4AA-18AA-443B-8087-444778FEB7D6}"/>
              </a:ext>
            </a:extLst>
          </p:cNvPr>
          <p:cNvSpPr>
            <a:spLocks noGrp="1"/>
          </p:cNvSpPr>
          <p:nvPr>
            <p:ph type="body" sz="quarter" idx="15" hasCustomPrompt="1"/>
          </p:nvPr>
        </p:nvSpPr>
        <p:spPr bwMode="gray">
          <a:xfrm>
            <a:off x="531813"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10"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289673433"/>
      </p:ext>
    </p:extLst>
  </p:cSld>
  <p:clrMapOvr>
    <a:masterClrMapping/>
  </p:clrMapOvr>
  <p:extLst mod="1">
    <p:ext uri="{DCECCB84-F9BA-43D5-87BE-67443E8EF086}">
      <p15:sldGuideLst xmlns:p15="http://schemas.microsoft.com/office/powerpoint/2012/main">
        <p15:guide id="11" orient="horz" pos="777" userDrawn="1">
          <p15:clr>
            <a:srgbClr val="FBAE40"/>
          </p15:clr>
        </p15:guide>
        <p15:guide id="12" pos="3942" userDrawn="1">
          <p15:clr>
            <a:srgbClr val="FBAE40"/>
          </p15:clr>
        </p15:guide>
        <p15:guide id="13" pos="3716" userDrawn="1">
          <p15:clr>
            <a:srgbClr val="FBAE40"/>
          </p15:clr>
        </p15:guide>
        <p15:guide id="14" orient="horz" pos="1002" userDrawn="1">
          <p15:clr>
            <a:srgbClr val="FBAE40"/>
          </p15:clr>
        </p15:guide>
        <p15:guide id="15" orient="horz" pos="40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Untertitel, Inhalt Bild recht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3A7EE50-4DC3-4A06-82B7-ADD819B8BBFD}"/>
              </a:ext>
            </a:extLst>
          </p:cNvPr>
          <p:cNvSpPr>
            <a:spLocks noGrp="1"/>
          </p:cNvSpPr>
          <p:nvPr>
            <p:ph type="dt" sz="half" idx="10"/>
          </p:nvPr>
        </p:nvSpPr>
        <p:spPr/>
        <p:txBody>
          <a:bodyPr/>
          <a:lstStyle/>
          <a:p>
            <a:fld id="{8E092538-F4F9-4570-A502-A032E8DEA9D4}" type="datetime1">
              <a:rPr lang="de-DE" smtClean="0"/>
              <a:t>12.07.2022</a:t>
            </a:fld>
            <a:endParaRPr lang="de-DE" dirty="0"/>
          </a:p>
        </p:txBody>
      </p:sp>
      <p:sp>
        <p:nvSpPr>
          <p:cNvPr id="5" name="Foliennummernplatzhalter 4">
            <a:extLst>
              <a:ext uri="{FF2B5EF4-FFF2-40B4-BE49-F238E27FC236}">
                <a16:creationId xmlns:a16="http://schemas.microsoft.com/office/drawing/2014/main" id="{B42CA8DA-4F14-4408-9C74-852167769456}"/>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3" name="Inhaltsplatzhalter 11">
            <a:extLst>
              <a:ext uri="{FF2B5EF4-FFF2-40B4-BE49-F238E27FC236}">
                <a16:creationId xmlns:a16="http://schemas.microsoft.com/office/drawing/2014/main" id="{A6465D2C-6D58-419D-A097-D037B21AABB7}"/>
              </a:ext>
            </a:extLst>
          </p:cNvPr>
          <p:cNvSpPr>
            <a:spLocks noGrp="1"/>
          </p:cNvSpPr>
          <p:nvPr>
            <p:ph sz="quarter" idx="17"/>
          </p:nvPr>
        </p:nvSpPr>
        <p:spPr bwMode="gray">
          <a:xfrm>
            <a:off x="534051" y="1591993"/>
            <a:ext cx="5364000" cy="4249980"/>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el 5">
            <a:extLst>
              <a:ext uri="{FF2B5EF4-FFF2-40B4-BE49-F238E27FC236}">
                <a16:creationId xmlns:a16="http://schemas.microsoft.com/office/drawing/2014/main" id="{5144E4C8-FB14-47EB-BF80-40E96E120C58}"/>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11" name="Bildplatzhalter 17">
            <a:extLst>
              <a:ext uri="{FF2B5EF4-FFF2-40B4-BE49-F238E27FC236}">
                <a16:creationId xmlns:a16="http://schemas.microsoft.com/office/drawing/2014/main" id="{DD44F5B9-9BA4-3A44-99F9-BCF8F52EB4B7}"/>
              </a:ext>
            </a:extLst>
          </p:cNvPr>
          <p:cNvSpPr>
            <a:spLocks noGrp="1"/>
          </p:cNvSpPr>
          <p:nvPr>
            <p:ph type="pic" sz="quarter" idx="18" hasCustomPrompt="1"/>
          </p:nvPr>
        </p:nvSpPr>
        <p:spPr>
          <a:xfrm>
            <a:off x="6258035" y="1591992"/>
            <a:ext cx="5364000" cy="4252425"/>
          </a:xfrm>
          <a:pattFill prst="ltDnDiag">
            <a:fgClr>
              <a:schemeClr val="bg1">
                <a:lumMod val="75000"/>
              </a:schemeClr>
            </a:fgClr>
            <a:bgClr>
              <a:schemeClr val="bg1"/>
            </a:bgClr>
          </a:pattFill>
          <a:ln>
            <a:noFill/>
          </a:ln>
        </p:spPr>
        <p:txBody>
          <a:bodyPr/>
          <a:lstStyle>
            <a:lvl1pPr>
              <a:defRPr/>
            </a:lvl1pPr>
          </a:lstStyle>
          <a:p>
            <a:r>
              <a:rPr lang="de-DE" dirty="0"/>
              <a:t>Bild einfügen</a:t>
            </a:r>
          </a:p>
        </p:txBody>
      </p:sp>
      <p:sp>
        <p:nvSpPr>
          <p:cNvPr id="9" name="Textplatzhalter 6">
            <a:extLst>
              <a:ext uri="{FF2B5EF4-FFF2-40B4-BE49-F238E27FC236}">
                <a16:creationId xmlns:a16="http://schemas.microsoft.com/office/drawing/2014/main" id="{522352E3-06B9-403B-925D-E1D010A37FB9}"/>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10"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2042274744"/>
      </p:ext>
    </p:extLst>
  </p:cSld>
  <p:clrMapOvr>
    <a:masterClrMapping/>
  </p:clrMapOvr>
  <p:extLst mod="1">
    <p:ext uri="{DCECCB84-F9BA-43D5-87BE-67443E8EF086}">
      <p15:sldGuideLst xmlns:p15="http://schemas.microsoft.com/office/powerpoint/2012/main">
        <p15:guide id="11" orient="horz" pos="777" userDrawn="1">
          <p15:clr>
            <a:srgbClr val="FBAE40"/>
          </p15:clr>
        </p15:guide>
        <p15:guide id="12" orient="horz" pos="1000" userDrawn="1">
          <p15:clr>
            <a:srgbClr val="FBAE40"/>
          </p15:clr>
        </p15:guide>
        <p15:guide id="13" pos="3942" userDrawn="1">
          <p15:clr>
            <a:srgbClr val="FBAE40"/>
          </p15:clr>
        </p15:guide>
        <p15:guide id="14" pos="3716" userDrawn="1">
          <p15:clr>
            <a:srgbClr val="FBAE40"/>
          </p15:clr>
        </p15:guide>
        <p15:guide id="15" orient="horz" pos="40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 Untertitel, zwei Inh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3A7EE50-4DC3-4A06-82B7-ADD819B8BBFD}"/>
              </a:ext>
            </a:extLst>
          </p:cNvPr>
          <p:cNvSpPr>
            <a:spLocks noGrp="1"/>
          </p:cNvSpPr>
          <p:nvPr>
            <p:ph type="dt" sz="half" idx="10"/>
          </p:nvPr>
        </p:nvSpPr>
        <p:spPr/>
        <p:txBody>
          <a:bodyPr/>
          <a:lstStyle/>
          <a:p>
            <a:fld id="{4E2CE464-4049-4D5D-9E4A-A07D21E57396}" type="datetime1">
              <a:rPr lang="de-DE" smtClean="0"/>
              <a:t>12.07.2022</a:t>
            </a:fld>
            <a:endParaRPr lang="de-DE" dirty="0"/>
          </a:p>
        </p:txBody>
      </p:sp>
      <p:sp>
        <p:nvSpPr>
          <p:cNvPr id="5" name="Foliennummernplatzhalter 4">
            <a:extLst>
              <a:ext uri="{FF2B5EF4-FFF2-40B4-BE49-F238E27FC236}">
                <a16:creationId xmlns:a16="http://schemas.microsoft.com/office/drawing/2014/main" id="{B42CA8DA-4F14-4408-9C74-852167769456}"/>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2" name="Inhaltsplatzhalter 11">
            <a:extLst>
              <a:ext uri="{FF2B5EF4-FFF2-40B4-BE49-F238E27FC236}">
                <a16:creationId xmlns:a16="http://schemas.microsoft.com/office/drawing/2014/main" id="{970E1B53-3F2D-452D-9A86-A1F79C075595}"/>
              </a:ext>
            </a:extLst>
          </p:cNvPr>
          <p:cNvSpPr>
            <a:spLocks noGrp="1"/>
          </p:cNvSpPr>
          <p:nvPr>
            <p:ph sz="quarter" idx="16"/>
          </p:nvPr>
        </p:nvSpPr>
        <p:spPr bwMode="gray">
          <a:xfrm>
            <a:off x="534133" y="1592664"/>
            <a:ext cx="5364000" cy="4246160"/>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Inhaltsplatzhalter 11">
            <a:extLst>
              <a:ext uri="{FF2B5EF4-FFF2-40B4-BE49-F238E27FC236}">
                <a16:creationId xmlns:a16="http://schemas.microsoft.com/office/drawing/2014/main" id="{A6465D2C-6D58-419D-A097-D037B21AABB7}"/>
              </a:ext>
            </a:extLst>
          </p:cNvPr>
          <p:cNvSpPr>
            <a:spLocks noGrp="1"/>
          </p:cNvSpPr>
          <p:nvPr>
            <p:ph sz="quarter" idx="17"/>
          </p:nvPr>
        </p:nvSpPr>
        <p:spPr>
          <a:xfrm>
            <a:off x="6258076" y="1592664"/>
            <a:ext cx="5364000" cy="4246160"/>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el 5">
            <a:extLst>
              <a:ext uri="{FF2B5EF4-FFF2-40B4-BE49-F238E27FC236}">
                <a16:creationId xmlns:a16="http://schemas.microsoft.com/office/drawing/2014/main" id="{5144E4C8-FB14-47EB-BF80-40E96E120C58}"/>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10" name="Textplatzhalter 6">
            <a:extLst>
              <a:ext uri="{FF2B5EF4-FFF2-40B4-BE49-F238E27FC236}">
                <a16:creationId xmlns:a16="http://schemas.microsoft.com/office/drawing/2014/main" id="{1CDAAB89-0FC7-4F31-A472-4F6605D12FBF}"/>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9"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1672064433"/>
      </p:ext>
    </p:extLst>
  </p:cSld>
  <p:clrMapOvr>
    <a:masterClrMapping/>
  </p:clrMapOvr>
  <p:extLst mod="1">
    <p:ext uri="{DCECCB84-F9BA-43D5-87BE-67443E8EF086}">
      <p15:sldGuideLst xmlns:p15="http://schemas.microsoft.com/office/powerpoint/2012/main">
        <p15:guide id="11" orient="horz" pos="1000" userDrawn="1">
          <p15:clr>
            <a:srgbClr val="FBAE40"/>
          </p15:clr>
        </p15:guide>
        <p15:guide id="12" pos="3941" userDrawn="1">
          <p15:clr>
            <a:srgbClr val="FBAE40"/>
          </p15:clr>
        </p15:guide>
        <p15:guide id="13" pos="3716" userDrawn="1">
          <p15:clr>
            <a:srgbClr val="FBAE40"/>
          </p15:clr>
        </p15:guide>
        <p15:guide id="14" orient="horz" pos="4089" userDrawn="1">
          <p15:clr>
            <a:srgbClr val="FBAE40"/>
          </p15:clr>
        </p15:guide>
        <p15:guide id="15" orient="horz" pos="7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el, Untertitel, drei Inh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3DE711A-E492-44A3-B876-C5D79CE06585}"/>
              </a:ext>
            </a:extLst>
          </p:cNvPr>
          <p:cNvSpPr>
            <a:spLocks noGrp="1"/>
          </p:cNvSpPr>
          <p:nvPr>
            <p:ph type="dt" sz="half" idx="10"/>
          </p:nvPr>
        </p:nvSpPr>
        <p:spPr/>
        <p:txBody>
          <a:bodyPr/>
          <a:lstStyle/>
          <a:p>
            <a:fld id="{AEAEA609-D388-4F99-BB35-BDFD720ACD72}" type="datetime1">
              <a:rPr lang="de-DE" smtClean="0"/>
              <a:t>12.07.2022</a:t>
            </a:fld>
            <a:endParaRPr lang="de-DE" dirty="0"/>
          </a:p>
        </p:txBody>
      </p:sp>
      <p:sp>
        <p:nvSpPr>
          <p:cNvPr id="5" name="Foliennummernplatzhalter 4">
            <a:extLst>
              <a:ext uri="{FF2B5EF4-FFF2-40B4-BE49-F238E27FC236}">
                <a16:creationId xmlns:a16="http://schemas.microsoft.com/office/drawing/2014/main" id="{569DB5D9-E6AA-4167-B0BB-01756BBD5EE2}"/>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4" name="Inhaltsplatzhalter 13">
            <a:extLst>
              <a:ext uri="{FF2B5EF4-FFF2-40B4-BE49-F238E27FC236}">
                <a16:creationId xmlns:a16="http://schemas.microsoft.com/office/drawing/2014/main" id="{A935A2A9-CF1D-4FAD-8AE9-B477204726A7}"/>
              </a:ext>
            </a:extLst>
          </p:cNvPr>
          <p:cNvSpPr>
            <a:spLocks noGrp="1"/>
          </p:cNvSpPr>
          <p:nvPr>
            <p:ph sz="quarter" idx="18"/>
          </p:nvPr>
        </p:nvSpPr>
        <p:spPr bwMode="gray">
          <a:xfrm>
            <a:off x="534193" y="1587558"/>
            <a:ext cx="3456000" cy="4252908"/>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Inhaltsplatzhalter 13">
            <a:extLst>
              <a:ext uri="{FF2B5EF4-FFF2-40B4-BE49-F238E27FC236}">
                <a16:creationId xmlns:a16="http://schemas.microsoft.com/office/drawing/2014/main" id="{82D6E46D-AF11-4261-B8B5-3CFAB01684A8}"/>
              </a:ext>
            </a:extLst>
          </p:cNvPr>
          <p:cNvSpPr>
            <a:spLocks noGrp="1"/>
          </p:cNvSpPr>
          <p:nvPr>
            <p:ph sz="quarter" idx="19"/>
          </p:nvPr>
        </p:nvSpPr>
        <p:spPr bwMode="gray">
          <a:xfrm>
            <a:off x="4349975" y="1587558"/>
            <a:ext cx="3456000" cy="42517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Inhaltsplatzhalter 13">
            <a:extLst>
              <a:ext uri="{FF2B5EF4-FFF2-40B4-BE49-F238E27FC236}">
                <a16:creationId xmlns:a16="http://schemas.microsoft.com/office/drawing/2014/main" id="{FB6C8960-A71A-4DEE-B920-42BBAE59C2F4}"/>
              </a:ext>
            </a:extLst>
          </p:cNvPr>
          <p:cNvSpPr>
            <a:spLocks noGrp="1"/>
          </p:cNvSpPr>
          <p:nvPr>
            <p:ph sz="quarter" idx="20"/>
          </p:nvPr>
        </p:nvSpPr>
        <p:spPr bwMode="gray">
          <a:xfrm>
            <a:off x="8165758" y="1587558"/>
            <a:ext cx="3456000" cy="424812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a:extLst>
              <a:ext uri="{FF2B5EF4-FFF2-40B4-BE49-F238E27FC236}">
                <a16:creationId xmlns:a16="http://schemas.microsoft.com/office/drawing/2014/main" id="{2F86FD8C-D98F-44E7-B78B-E7BBE57874BE}"/>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10" name="Textplatzhalter 6">
            <a:extLst>
              <a:ext uri="{FF2B5EF4-FFF2-40B4-BE49-F238E27FC236}">
                <a16:creationId xmlns:a16="http://schemas.microsoft.com/office/drawing/2014/main" id="{A62346D0-67A4-42CA-B1E2-AE2B8DBD53BF}"/>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11"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1561046401"/>
      </p:ext>
    </p:extLst>
  </p:cSld>
  <p:clrMapOvr>
    <a:masterClrMapping/>
  </p:clrMapOvr>
  <p:extLst mod="1">
    <p:ext uri="{DCECCB84-F9BA-43D5-87BE-67443E8EF086}">
      <p15:sldGuideLst xmlns:p15="http://schemas.microsoft.com/office/powerpoint/2012/main">
        <p15:guide id="15" orient="horz" pos="778" userDrawn="1">
          <p15:clr>
            <a:srgbClr val="FBAE40"/>
          </p15:clr>
        </p15:guide>
        <p15:guide id="16" orient="horz" pos="998" userDrawn="1">
          <p15:clr>
            <a:srgbClr val="FBAE40"/>
          </p15:clr>
        </p15:guide>
        <p15:guide id="17" pos="5142" userDrawn="1">
          <p15:clr>
            <a:srgbClr val="FBAE40"/>
          </p15:clr>
        </p15:guide>
        <p15:guide id="18" pos="4919" userDrawn="1">
          <p15:clr>
            <a:srgbClr val="FBAE40"/>
          </p15:clr>
        </p15:guide>
        <p15:guide id="19" pos="2739" userDrawn="1">
          <p15:clr>
            <a:srgbClr val="FBAE40"/>
          </p15:clr>
        </p15:guide>
        <p15:guide id="20" pos="2512" userDrawn="1">
          <p15:clr>
            <a:srgbClr val="FBAE40"/>
          </p15:clr>
        </p15:guide>
        <p15:guide id="21" orient="horz" pos="40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elles Bild">
    <p:spTree>
      <p:nvGrpSpPr>
        <p:cNvPr id="1" name=""/>
        <p:cNvGrpSpPr/>
        <p:nvPr/>
      </p:nvGrpSpPr>
      <p:grpSpPr>
        <a:xfrm>
          <a:off x="0" y="0"/>
          <a:ext cx="0" cy="0"/>
          <a:chOff x="0" y="0"/>
          <a:chExt cx="0" cy="0"/>
        </a:xfrm>
      </p:grpSpPr>
      <p:sp>
        <p:nvSpPr>
          <p:cNvPr id="18" name="Bildplatzhalter 17">
            <a:extLst>
              <a:ext uri="{FF2B5EF4-FFF2-40B4-BE49-F238E27FC236}">
                <a16:creationId xmlns:a16="http://schemas.microsoft.com/office/drawing/2014/main" id="{87090275-15F6-4A50-A0B3-D8838A69A877}"/>
              </a:ext>
            </a:extLst>
          </p:cNvPr>
          <p:cNvSpPr>
            <a:spLocks noGrp="1"/>
          </p:cNvSpPr>
          <p:nvPr>
            <p:ph type="pic" sz="quarter" idx="17" hasCustomPrompt="1"/>
          </p:nvPr>
        </p:nvSpPr>
        <p:spPr>
          <a:xfrm>
            <a:off x="-4115" y="-4266"/>
            <a:ext cx="12196115" cy="6862266"/>
          </a:xfrm>
          <a:pattFill prst="ltDnDiag">
            <a:fgClr>
              <a:schemeClr val="bg1">
                <a:lumMod val="75000"/>
              </a:schemeClr>
            </a:fgClr>
            <a:bgClr>
              <a:schemeClr val="bg1"/>
            </a:bgClr>
          </a:pattFill>
          <a:ln>
            <a:noFill/>
          </a:ln>
        </p:spPr>
        <p:txBody>
          <a:bodyPr/>
          <a:lstStyle>
            <a:lvl1pPr>
              <a:defRPr/>
            </a:lvl1pPr>
          </a:lstStyle>
          <a:p>
            <a:r>
              <a:rPr lang="de-DE" dirty="0"/>
              <a:t>Bild einfügen</a:t>
            </a:r>
          </a:p>
        </p:txBody>
      </p:sp>
      <p:sp>
        <p:nvSpPr>
          <p:cNvPr id="23" name="Titel 1">
            <a:extLst>
              <a:ext uri="{FF2B5EF4-FFF2-40B4-BE49-F238E27FC236}">
                <a16:creationId xmlns:a16="http://schemas.microsoft.com/office/drawing/2014/main" id="{4440F751-F1B1-4184-AC41-4E5522B1A3DE}"/>
              </a:ext>
            </a:extLst>
          </p:cNvPr>
          <p:cNvSpPr>
            <a:spLocks noGrp="1"/>
          </p:cNvSpPr>
          <p:nvPr>
            <p:ph type="ctrTitle" hasCustomPrompt="1"/>
          </p:nvPr>
        </p:nvSpPr>
        <p:spPr bwMode="gray">
          <a:xfrm>
            <a:off x="531813" y="1603429"/>
            <a:ext cx="11091861" cy="2111066"/>
          </a:xfrm>
        </p:spPr>
        <p:txBody>
          <a:bodyPr anchor="b" anchorCtr="0">
            <a:noAutofit/>
          </a:bodyPr>
          <a:lstStyle>
            <a:lvl1pPr algn="l">
              <a:lnSpc>
                <a:spcPct val="90000"/>
              </a:lnSpc>
              <a:defRPr sz="5400">
                <a:solidFill>
                  <a:schemeClr val="bg2"/>
                </a:solidFill>
              </a:defRPr>
            </a:lvl1pPr>
          </a:lstStyle>
          <a:p>
            <a:r>
              <a:rPr lang="de-DE" dirty="0"/>
              <a:t>Titel</a:t>
            </a:r>
          </a:p>
        </p:txBody>
      </p:sp>
      <p:sp>
        <p:nvSpPr>
          <p:cNvPr id="24" name="Untertitel 2">
            <a:extLst>
              <a:ext uri="{FF2B5EF4-FFF2-40B4-BE49-F238E27FC236}">
                <a16:creationId xmlns:a16="http://schemas.microsoft.com/office/drawing/2014/main" id="{08777931-BF26-4942-B1F5-57DA3641ECEB}"/>
              </a:ext>
            </a:extLst>
          </p:cNvPr>
          <p:cNvSpPr>
            <a:spLocks noGrp="1"/>
          </p:cNvSpPr>
          <p:nvPr>
            <p:ph type="subTitle" idx="1" hasCustomPrompt="1"/>
          </p:nvPr>
        </p:nvSpPr>
        <p:spPr bwMode="gray">
          <a:xfrm>
            <a:off x="531813" y="3704400"/>
            <a:ext cx="11091861" cy="1495794"/>
          </a:xfrm>
        </p:spPr>
        <p:txBody>
          <a:bodyPr>
            <a:noAutofit/>
          </a:bodyPr>
          <a:lstStyle>
            <a:lvl1pPr marL="0" indent="0" algn="l">
              <a:lnSpc>
                <a:spcPct val="90000"/>
              </a:lnSpc>
              <a:spcBef>
                <a:spcPts val="0"/>
              </a:spcBef>
              <a:buNone/>
              <a:defRPr sz="5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9" name="Textplatzhalter 9">
            <a:extLst>
              <a:ext uri="{FF2B5EF4-FFF2-40B4-BE49-F238E27FC236}">
                <a16:creationId xmlns:a16="http://schemas.microsoft.com/office/drawing/2014/main" id="{9230BAAB-54DA-490F-BA29-38E12562BA10}"/>
              </a:ext>
            </a:extLst>
          </p:cNvPr>
          <p:cNvSpPr>
            <a:spLocks noGrp="1"/>
          </p:cNvSpPr>
          <p:nvPr>
            <p:ph type="body" sz="quarter" idx="11" hasCustomPrompt="1"/>
          </p:nvPr>
        </p:nvSpPr>
        <p:spPr bwMode="gray">
          <a:xfrm>
            <a:off x="7876309" y="6036450"/>
            <a:ext cx="3747366" cy="518091"/>
          </a:xfrm>
        </p:spPr>
        <p:txBody>
          <a:bodyPr anchor="b" anchorCtr="0">
            <a:noAutofit/>
          </a:bodyPr>
          <a:lstStyle>
            <a:lvl1pPr algn="r">
              <a:lnSpc>
                <a:spcPct val="110000"/>
              </a:lnSpc>
              <a:spcBef>
                <a:spcPts val="0"/>
              </a:spcBef>
              <a:spcAft>
                <a:spcPts val="0"/>
              </a:spcAft>
              <a:defRPr sz="1600" b="0">
                <a:solidFill>
                  <a:schemeClr val="bg2"/>
                </a:solidFill>
              </a:defRPr>
            </a:lvl1pPr>
          </a:lstStyle>
          <a:p>
            <a:pPr lvl="0"/>
            <a:r>
              <a:rPr lang="de-DE" dirty="0"/>
              <a:t>Geschäftsbereich</a:t>
            </a:r>
          </a:p>
          <a:p>
            <a:pPr lvl="0"/>
            <a:r>
              <a:rPr lang="de-DE" dirty="0"/>
              <a:t>Datum</a:t>
            </a:r>
          </a:p>
        </p:txBody>
      </p:sp>
      <p:sp>
        <p:nvSpPr>
          <p:cNvPr id="13" name="Textplatzhalter 4">
            <a:extLst>
              <a:ext uri="{FF2B5EF4-FFF2-40B4-BE49-F238E27FC236}">
                <a16:creationId xmlns:a16="http://schemas.microsoft.com/office/drawing/2014/main" id="{FE8DE004-6C2D-9CD8-66D3-9C1B433FF629}"/>
              </a:ext>
            </a:extLst>
          </p:cNvPr>
          <p:cNvSpPr>
            <a:spLocks noGrp="1"/>
          </p:cNvSpPr>
          <p:nvPr>
            <p:ph type="body" sz="quarter" idx="22"/>
          </p:nvPr>
        </p:nvSpPr>
        <p:spPr>
          <a:xfrm>
            <a:off x="8514000" y="367200"/>
            <a:ext cx="3106800" cy="572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
        <p:nvSpPr>
          <p:cNvPr id="10"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a:solidFill>
                  <a:schemeClr val="bg2"/>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2"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31813" y="5246997"/>
            <a:ext cx="4057279" cy="304699"/>
          </a:xfrm>
        </p:spPr>
        <p:txBody>
          <a:bodyPr wrap="square">
            <a:spAutoFit/>
          </a:bodyPr>
          <a:lstStyle>
            <a:lvl1pPr>
              <a:defRPr>
                <a:solidFill>
                  <a:schemeClr val="tx1"/>
                </a:solidFill>
              </a:defRPr>
            </a:lvl1pPr>
          </a:lstStyle>
          <a:p>
            <a:pPr lvl="0"/>
            <a:r>
              <a:rPr lang="de-DE" dirty="0" smtClean="0"/>
              <a:t>Version</a:t>
            </a:r>
            <a:endParaRPr lang="de-DE" dirty="0"/>
          </a:p>
        </p:txBody>
      </p:sp>
      <p:sp>
        <p:nvSpPr>
          <p:cNvPr id="15"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4674551" y="5247948"/>
            <a:ext cx="6946249" cy="304699"/>
          </a:xfrm>
        </p:spPr>
        <p:txBody>
          <a:bodyPr wrap="square">
            <a:spAutoFit/>
          </a:bodyPr>
          <a:lstStyle>
            <a:lvl1pPr>
              <a:defRPr>
                <a:solidFill>
                  <a:schemeClr val="tx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2184174736"/>
      </p:ext>
    </p:extLst>
  </p:cSld>
  <p:clrMapOvr>
    <a:masterClrMapping/>
  </p:clrMapOvr>
  <p:extLst mod="1">
    <p:ext uri="{DCECCB84-F9BA-43D5-87BE-67443E8EF086}">
      <p15:sldGuideLst xmlns:p15="http://schemas.microsoft.com/office/powerpoint/2012/main">
        <p15:guide id="1" orient="horz" pos="413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groß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CA447AF3-9112-4E80-95D6-DA3EF951DC36}"/>
              </a:ext>
            </a:extLst>
          </p:cNvPr>
          <p:cNvSpPr>
            <a:spLocks noGrp="1"/>
          </p:cNvSpPr>
          <p:nvPr>
            <p:ph type="pic" sz="quarter" idx="13" hasCustomPrompt="1"/>
          </p:nvPr>
        </p:nvSpPr>
        <p:spPr>
          <a:xfrm>
            <a:off x="0" y="1569026"/>
            <a:ext cx="12192000" cy="5292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3" name="Datumsplatzhalter 2">
            <a:extLst>
              <a:ext uri="{FF2B5EF4-FFF2-40B4-BE49-F238E27FC236}">
                <a16:creationId xmlns:a16="http://schemas.microsoft.com/office/drawing/2014/main" id="{9716AB96-3FFB-4390-B84E-B778A7B5E5A2}"/>
              </a:ext>
            </a:extLst>
          </p:cNvPr>
          <p:cNvSpPr>
            <a:spLocks noGrp="1"/>
          </p:cNvSpPr>
          <p:nvPr>
            <p:ph type="dt" sz="half" idx="10"/>
          </p:nvPr>
        </p:nvSpPr>
        <p:spPr bwMode="gray"/>
        <p:txBody>
          <a:bodyPr/>
          <a:lstStyle>
            <a:lvl1pPr>
              <a:defRPr>
                <a:solidFill>
                  <a:schemeClr val="bg1"/>
                </a:solidFill>
              </a:defRPr>
            </a:lvl1pPr>
          </a:lstStyle>
          <a:p>
            <a:fld id="{69683920-A712-4374-915A-4622ADA3A2AC}" type="datetime1">
              <a:rPr lang="de-DE" smtClean="0"/>
              <a:t>12.07.2022</a:t>
            </a:fld>
            <a:endParaRPr lang="de-DE" dirty="0"/>
          </a:p>
        </p:txBody>
      </p:sp>
      <p:sp>
        <p:nvSpPr>
          <p:cNvPr id="4" name="Fußzeilenplatzhalter 3">
            <a:extLst>
              <a:ext uri="{FF2B5EF4-FFF2-40B4-BE49-F238E27FC236}">
                <a16:creationId xmlns:a16="http://schemas.microsoft.com/office/drawing/2014/main" id="{875ADA85-1D7A-4978-A3BE-52C9BBFE2476}"/>
              </a:ext>
            </a:extLst>
          </p:cNvPr>
          <p:cNvSpPr>
            <a:spLocks noGrp="1"/>
          </p:cNvSpPr>
          <p:nvPr>
            <p:ph type="ftr" sz="quarter" idx="11"/>
          </p:nvPr>
        </p:nvSpPr>
        <p:spPr bwMode="gray"/>
        <p:txBody>
          <a:bodyPr/>
          <a:lstStyle>
            <a:lvl1pPr>
              <a:defRPr>
                <a:solidFill>
                  <a:schemeClr val="bg1"/>
                </a:solidFill>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465D6FB5-FBAE-4505-B5ED-E456FBC72244}"/>
              </a:ext>
            </a:extLst>
          </p:cNvPr>
          <p:cNvSpPr>
            <a:spLocks noGrp="1"/>
          </p:cNvSpPr>
          <p:nvPr>
            <p:ph type="sldNum" sz="quarter" idx="12"/>
          </p:nvPr>
        </p:nvSpPr>
        <p:spPr bwMode="gray"/>
        <p:txBody>
          <a:bodyPr/>
          <a:lstStyle>
            <a:lvl1pPr>
              <a:defRPr>
                <a:solidFill>
                  <a:schemeClr val="bg1"/>
                </a:solidFill>
              </a:defRPr>
            </a:lvl1pPr>
          </a:lstStyle>
          <a:p>
            <a:fld id="{39CD2D5F-E978-4472-949A-47AA650B2516}" type="slidenum">
              <a:rPr lang="de-DE" smtClean="0"/>
              <a:pPr/>
              <a:t>‹Nr.›</a:t>
            </a:fld>
            <a:endParaRPr lang="de-DE" dirty="0"/>
          </a:p>
        </p:txBody>
      </p:sp>
      <p:sp>
        <p:nvSpPr>
          <p:cNvPr id="2" name="Titel 1">
            <a:extLst>
              <a:ext uri="{FF2B5EF4-FFF2-40B4-BE49-F238E27FC236}">
                <a16:creationId xmlns:a16="http://schemas.microsoft.com/office/drawing/2014/main" id="{79A97AC9-26DD-47DE-BB95-9A808E9125C9}"/>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9" name="Textplatzhalter 3">
            <a:extLst>
              <a:ext uri="{FF2B5EF4-FFF2-40B4-BE49-F238E27FC236}">
                <a16:creationId xmlns:a16="http://schemas.microsoft.com/office/drawing/2014/main" id="{8BEB0C17-9EFF-4783-D412-38F4BF078A94}"/>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3791165644"/>
      </p:ext>
    </p:extLst>
  </p:cSld>
  <p:clrMapOvr>
    <a:masterClrMapping/>
  </p:clrMapOvr>
  <p:extLst mod="1">
    <p:ext uri="{DCECCB84-F9BA-43D5-87BE-67443E8EF086}">
      <p15:sldGuideLst xmlns:p15="http://schemas.microsoft.com/office/powerpoint/2012/main">
        <p15:guide id="4" orient="horz" pos="777">
          <p15:clr>
            <a:srgbClr val="FBAE40"/>
          </p15:clr>
        </p15:guide>
        <p15:guide id="5" orient="horz" pos="984">
          <p15:clr>
            <a:srgbClr val="FBAE40"/>
          </p15:clr>
        </p15:guide>
        <p15:guide id="6"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ollflächiges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DB35BDF-2357-4FB8-A393-44667C24A7EF}"/>
              </a:ext>
            </a:extLst>
          </p:cNvPr>
          <p:cNvSpPr>
            <a:spLocks noGrp="1"/>
          </p:cNvSpPr>
          <p:nvPr>
            <p:ph type="pic" sz="quarter" idx="14" hasCustomPrompt="1"/>
          </p:nvPr>
        </p:nvSpPr>
        <p:spPr>
          <a:xfrm>
            <a:off x="0" y="0"/>
            <a:ext cx="12192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2" name="Datumsplatzhalter 1">
            <a:extLst>
              <a:ext uri="{FF2B5EF4-FFF2-40B4-BE49-F238E27FC236}">
                <a16:creationId xmlns:a16="http://schemas.microsoft.com/office/drawing/2014/main" id="{013A53BF-3872-4CB9-A3C4-529D763542B7}"/>
              </a:ext>
            </a:extLst>
          </p:cNvPr>
          <p:cNvSpPr>
            <a:spLocks noGrp="1"/>
          </p:cNvSpPr>
          <p:nvPr>
            <p:ph type="dt" sz="half" idx="16"/>
          </p:nvPr>
        </p:nvSpPr>
        <p:spPr bwMode="gray"/>
        <p:txBody>
          <a:bodyPr/>
          <a:lstStyle>
            <a:lvl1pPr>
              <a:defRPr>
                <a:solidFill>
                  <a:schemeClr val="bg1"/>
                </a:solidFill>
              </a:defRPr>
            </a:lvl1pPr>
          </a:lstStyle>
          <a:p>
            <a:fld id="{7EE83711-26A9-4D53-8C82-534BC790E456}" type="datetime1">
              <a:rPr lang="de-DE" smtClean="0"/>
              <a:t>12.07.2022</a:t>
            </a:fld>
            <a:endParaRPr lang="de-DE" dirty="0"/>
          </a:p>
        </p:txBody>
      </p:sp>
      <p:sp>
        <p:nvSpPr>
          <p:cNvPr id="6" name="Fußzeilenplatzhalter 5">
            <a:extLst>
              <a:ext uri="{FF2B5EF4-FFF2-40B4-BE49-F238E27FC236}">
                <a16:creationId xmlns:a16="http://schemas.microsoft.com/office/drawing/2014/main" id="{BAEDF33C-AD69-4F63-80C6-29038ACF9FB8}"/>
              </a:ext>
            </a:extLst>
          </p:cNvPr>
          <p:cNvSpPr>
            <a:spLocks noGrp="1"/>
          </p:cNvSpPr>
          <p:nvPr>
            <p:ph type="ftr" sz="quarter" idx="17"/>
          </p:nvPr>
        </p:nvSpPr>
        <p:spPr bwMode="gray"/>
        <p:txBody>
          <a:bodyPr/>
          <a:lstStyle>
            <a:lvl1pPr>
              <a:defRPr>
                <a:solidFill>
                  <a:schemeClr val="bg1"/>
                </a:solidFill>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10" name="Foliennummernplatzhalter 9">
            <a:extLst>
              <a:ext uri="{FF2B5EF4-FFF2-40B4-BE49-F238E27FC236}">
                <a16:creationId xmlns:a16="http://schemas.microsoft.com/office/drawing/2014/main" id="{BEF126A4-070B-48AA-980B-329F721F879C}"/>
              </a:ext>
            </a:extLst>
          </p:cNvPr>
          <p:cNvSpPr>
            <a:spLocks noGrp="1"/>
          </p:cNvSpPr>
          <p:nvPr>
            <p:ph type="sldNum" sz="quarter" idx="18"/>
          </p:nvPr>
        </p:nvSpPr>
        <p:spPr bwMode="gray"/>
        <p:txBody>
          <a:bodyPr/>
          <a:lstStyle>
            <a:lvl1pPr>
              <a:defRPr>
                <a:solidFill>
                  <a:schemeClr val="bg1"/>
                </a:solidFill>
              </a:defRPr>
            </a:lvl1pPr>
          </a:lstStyle>
          <a:p>
            <a:fld id="{39CD2D5F-E978-4472-949A-47AA650B2516}" type="slidenum">
              <a:rPr lang="de-DE" smtClean="0"/>
              <a:pPr/>
              <a:t>‹Nr.›</a:t>
            </a:fld>
            <a:endParaRPr lang="de-DE" dirty="0"/>
          </a:p>
        </p:txBody>
      </p:sp>
      <p:sp>
        <p:nvSpPr>
          <p:cNvPr id="9" name="Textplatzhalter 4">
            <a:extLst>
              <a:ext uri="{FF2B5EF4-FFF2-40B4-BE49-F238E27FC236}">
                <a16:creationId xmlns:a16="http://schemas.microsoft.com/office/drawing/2014/main" id="{682B2625-2C69-A1AC-ABC8-CE79CF3D1EA9}"/>
              </a:ext>
            </a:extLst>
          </p:cNvPr>
          <p:cNvSpPr>
            <a:spLocks noGrp="1"/>
          </p:cNvSpPr>
          <p:nvPr>
            <p:ph type="body" sz="quarter" idx="20"/>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2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2954936366"/>
      </p:ext>
    </p:extLst>
  </p:cSld>
  <p:clrMapOvr>
    <a:masterClrMapping/>
  </p:clrMapOvr>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Zitat, Bild recht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DB35BDF-2357-4FB8-A393-44667C24A7EF}"/>
              </a:ext>
            </a:extLst>
          </p:cNvPr>
          <p:cNvSpPr>
            <a:spLocks noGrp="1"/>
          </p:cNvSpPr>
          <p:nvPr>
            <p:ph type="pic" sz="quarter" idx="14" hasCustomPrompt="1"/>
          </p:nvPr>
        </p:nvSpPr>
        <p:spPr>
          <a:xfrm>
            <a:off x="7134000" y="0"/>
            <a:ext cx="5058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2" name="Datumsplatzhalter 11">
            <a:extLst>
              <a:ext uri="{FF2B5EF4-FFF2-40B4-BE49-F238E27FC236}">
                <a16:creationId xmlns:a16="http://schemas.microsoft.com/office/drawing/2014/main" id="{5DB306D6-6C8C-46C6-ADFA-B6135A3744E5}"/>
              </a:ext>
            </a:extLst>
          </p:cNvPr>
          <p:cNvSpPr>
            <a:spLocks noGrp="1"/>
          </p:cNvSpPr>
          <p:nvPr>
            <p:ph type="dt" sz="half" idx="16"/>
          </p:nvPr>
        </p:nvSpPr>
        <p:spPr bwMode="gray"/>
        <p:txBody>
          <a:bodyPr/>
          <a:lstStyle/>
          <a:p>
            <a:fld id="{74B4DA4B-9F1D-4378-AA44-7537109147ED}" type="datetime1">
              <a:rPr lang="de-DE" smtClean="0"/>
              <a:t>12.07.2022</a:t>
            </a:fld>
            <a:endParaRPr lang="de-DE" dirty="0"/>
          </a:p>
        </p:txBody>
      </p:sp>
      <p:sp>
        <p:nvSpPr>
          <p:cNvPr id="13" name="Fußzeilenplatzhalter 12">
            <a:extLst>
              <a:ext uri="{FF2B5EF4-FFF2-40B4-BE49-F238E27FC236}">
                <a16:creationId xmlns:a16="http://schemas.microsoft.com/office/drawing/2014/main" id="{216989BC-3B1F-4E4B-82D3-8DA7D78223EC}"/>
              </a:ext>
            </a:extLst>
          </p:cNvPr>
          <p:cNvSpPr>
            <a:spLocks noGrp="1"/>
          </p:cNvSpPr>
          <p:nvPr>
            <p:ph type="ftr" sz="quarter" idx="17"/>
          </p:nvPr>
        </p:nvSpPr>
        <p:spPr bwMode="gray"/>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14" name="Foliennummernplatzhalter 13">
            <a:extLst>
              <a:ext uri="{FF2B5EF4-FFF2-40B4-BE49-F238E27FC236}">
                <a16:creationId xmlns:a16="http://schemas.microsoft.com/office/drawing/2014/main" id="{52599892-D0A5-4D8F-92D6-5A86DA10324F}"/>
              </a:ext>
            </a:extLst>
          </p:cNvPr>
          <p:cNvSpPr>
            <a:spLocks noGrp="1"/>
          </p:cNvSpPr>
          <p:nvPr>
            <p:ph type="sldNum" sz="quarter" idx="18"/>
          </p:nvPr>
        </p:nvSpPr>
        <p:spPr bwMode="gray"/>
        <p:txBody>
          <a:bodyPr/>
          <a:lstStyle>
            <a:lvl1pPr>
              <a:defRPr>
                <a:solidFill>
                  <a:schemeClr val="tx1"/>
                </a:solidFill>
              </a:defRPr>
            </a:lvl1pPr>
          </a:lstStyle>
          <a:p>
            <a:fld id="{39CD2D5F-E978-4472-949A-47AA650B2516}" type="slidenum">
              <a:rPr lang="de-DE" smtClean="0"/>
              <a:pPr/>
              <a:t>‹Nr.›</a:t>
            </a:fld>
            <a:endParaRPr lang="de-DE" dirty="0"/>
          </a:p>
        </p:txBody>
      </p:sp>
      <p:sp>
        <p:nvSpPr>
          <p:cNvPr id="4" name="Textplatzhalter 4">
            <a:extLst>
              <a:ext uri="{FF2B5EF4-FFF2-40B4-BE49-F238E27FC236}">
                <a16:creationId xmlns:a16="http://schemas.microsoft.com/office/drawing/2014/main" id="{5C0F6BCA-78EF-4C33-AD3D-7CA36F6D8D94}"/>
              </a:ext>
            </a:extLst>
          </p:cNvPr>
          <p:cNvSpPr>
            <a:spLocks noGrp="1"/>
          </p:cNvSpPr>
          <p:nvPr>
            <p:ph type="body" sz="quarter" idx="20" hasCustomPrompt="1"/>
          </p:nvPr>
        </p:nvSpPr>
        <p:spPr bwMode="gray">
          <a:xfrm>
            <a:off x="531813" y="5358041"/>
            <a:ext cx="2917825" cy="221343"/>
          </a:xfrm>
        </p:spPr>
        <p:txBody>
          <a:bodyPr>
            <a:spAutoFit/>
          </a:bodyPr>
          <a:lstStyle>
            <a:lvl1pPr>
              <a:defRPr sz="1400"/>
            </a:lvl1pPr>
          </a:lstStyle>
          <a:p>
            <a:pPr lvl="0"/>
            <a:r>
              <a:rPr lang="de-DE" dirty="0"/>
              <a:t>Name</a:t>
            </a:r>
          </a:p>
        </p:txBody>
      </p:sp>
      <p:sp>
        <p:nvSpPr>
          <p:cNvPr id="5" name="Textplatzhalter 4">
            <a:extLst>
              <a:ext uri="{FF2B5EF4-FFF2-40B4-BE49-F238E27FC236}">
                <a16:creationId xmlns:a16="http://schemas.microsoft.com/office/drawing/2014/main" id="{316DB239-7D96-4A88-AF48-1CB6FF0AF5B9}"/>
              </a:ext>
            </a:extLst>
          </p:cNvPr>
          <p:cNvSpPr>
            <a:spLocks noGrp="1"/>
          </p:cNvSpPr>
          <p:nvPr>
            <p:ph type="body" sz="quarter" idx="22" hasCustomPrompt="1"/>
          </p:nvPr>
        </p:nvSpPr>
        <p:spPr bwMode="gray">
          <a:xfrm>
            <a:off x="531813" y="1765300"/>
            <a:ext cx="6045175" cy="3326245"/>
          </a:xfrm>
        </p:spPr>
        <p:txBody>
          <a:bodyPr/>
          <a:lstStyle>
            <a:lvl1pPr>
              <a:defRPr sz="3600" i="1">
                <a:solidFill>
                  <a:schemeClr val="bg2"/>
                </a:solidFill>
              </a:defRPr>
            </a:lvl1pPr>
            <a:lvl2pPr>
              <a:defRPr sz="3600" i="1">
                <a:solidFill>
                  <a:schemeClr val="bg2"/>
                </a:solidFill>
              </a:defRPr>
            </a:lvl2pPr>
            <a:lvl3pPr>
              <a:defRPr sz="3600" i="1">
                <a:solidFill>
                  <a:schemeClr val="bg2"/>
                </a:solidFill>
              </a:defRPr>
            </a:lvl3pPr>
            <a:lvl4pPr>
              <a:defRPr sz="3600" i="1">
                <a:solidFill>
                  <a:schemeClr val="bg2"/>
                </a:solidFill>
              </a:defRPr>
            </a:lvl4pPr>
            <a:lvl5pPr>
              <a:defRPr sz="3600" i="1">
                <a:solidFill>
                  <a:schemeClr val="bg2"/>
                </a:solidFill>
              </a:defRPr>
            </a:lvl5pPr>
          </a:lstStyle>
          <a:p>
            <a:pPr lvl="0"/>
            <a:r>
              <a:rPr lang="de-DE" dirty="0"/>
              <a:t>Zitat</a:t>
            </a:r>
          </a:p>
        </p:txBody>
      </p:sp>
      <p:sp>
        <p:nvSpPr>
          <p:cNvPr id="10" name="Textplatzhalter 4">
            <a:extLst>
              <a:ext uri="{FF2B5EF4-FFF2-40B4-BE49-F238E27FC236}">
                <a16:creationId xmlns:a16="http://schemas.microsoft.com/office/drawing/2014/main" id="{A175C258-4C33-08F7-A1F9-B5B1D614A186}"/>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3292538672"/>
      </p:ext>
    </p:extLst>
  </p:cSld>
  <p:clrMapOvr>
    <a:masterClrMapping/>
  </p:clrMapOvr>
  <p:extLst mod="1">
    <p:ext uri="{DCECCB84-F9BA-43D5-87BE-67443E8EF086}">
      <p15:sldGuideLst xmlns:p15="http://schemas.microsoft.com/office/powerpoint/2012/main">
        <p15:guide id="7" pos="4493" userDrawn="1">
          <p15:clr>
            <a:srgbClr val="FBAE40"/>
          </p15:clr>
        </p15:guide>
        <p15:guide id="8" pos="4143" userDrawn="1">
          <p15:clr>
            <a:srgbClr val="FBAE40"/>
          </p15:clr>
        </p15:guide>
        <p15:guide id="9" orient="horz" pos="40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Zitat, Bild link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DB35BDF-2357-4FB8-A393-44667C24A7EF}"/>
              </a:ext>
            </a:extLst>
          </p:cNvPr>
          <p:cNvSpPr>
            <a:spLocks noGrp="1"/>
          </p:cNvSpPr>
          <p:nvPr>
            <p:ph type="pic" sz="quarter" idx="14" hasCustomPrompt="1"/>
          </p:nvPr>
        </p:nvSpPr>
        <p:spPr>
          <a:xfrm>
            <a:off x="-12526" y="0"/>
            <a:ext cx="5058000" cy="6857999"/>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3" name="Datumsplatzhalter 2">
            <a:extLst>
              <a:ext uri="{FF2B5EF4-FFF2-40B4-BE49-F238E27FC236}">
                <a16:creationId xmlns:a16="http://schemas.microsoft.com/office/drawing/2014/main" id="{EC7A7DB9-9344-47DF-82CA-03627EA877EE}"/>
              </a:ext>
            </a:extLst>
          </p:cNvPr>
          <p:cNvSpPr>
            <a:spLocks noGrp="1"/>
          </p:cNvSpPr>
          <p:nvPr>
            <p:ph type="dt" sz="half" idx="10"/>
          </p:nvPr>
        </p:nvSpPr>
        <p:spPr/>
        <p:txBody>
          <a:bodyPr/>
          <a:lstStyle>
            <a:lvl1pPr>
              <a:defRPr>
                <a:solidFill>
                  <a:schemeClr val="tx1"/>
                </a:solidFill>
              </a:defRPr>
            </a:lvl1pPr>
          </a:lstStyle>
          <a:p>
            <a:fld id="{79215373-7D0A-45DF-9E91-A2BE28083F5B}" type="datetime1">
              <a:rPr lang="de-DE" smtClean="0"/>
              <a:t>12.07.2022</a:t>
            </a:fld>
            <a:endParaRPr lang="de-DE" dirty="0"/>
          </a:p>
        </p:txBody>
      </p:sp>
      <p:sp>
        <p:nvSpPr>
          <p:cNvPr id="4" name="Fußzeilenplatzhalter 3">
            <a:extLst>
              <a:ext uri="{FF2B5EF4-FFF2-40B4-BE49-F238E27FC236}">
                <a16:creationId xmlns:a16="http://schemas.microsoft.com/office/drawing/2014/main" id="{727F6EE4-D042-47D0-B7EB-F9AB05F49AC7}"/>
              </a:ext>
            </a:extLst>
          </p:cNvPr>
          <p:cNvSpPr>
            <a:spLocks noGrp="1"/>
          </p:cNvSpPr>
          <p:nvPr>
            <p:ph type="ftr" sz="quarter" idx="11"/>
          </p:nvPr>
        </p:nvSpPr>
        <p:spPr/>
        <p:txBody>
          <a:bodyPr/>
          <a:lstStyle>
            <a:lvl1pPr>
              <a:defRPr>
                <a:solidFill>
                  <a:schemeClr val="tx1"/>
                </a:solidFill>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70F6986B-6172-483A-9DBB-D670814AC953}"/>
              </a:ext>
            </a:extLst>
          </p:cNvPr>
          <p:cNvSpPr>
            <a:spLocks noGrp="1"/>
          </p:cNvSpPr>
          <p:nvPr>
            <p:ph type="sldNum" sz="quarter" idx="12"/>
          </p:nvPr>
        </p:nvSpPr>
        <p:spPr/>
        <p:txBody>
          <a:bodyPr/>
          <a:lstStyle>
            <a:lvl1pPr>
              <a:defRPr>
                <a:solidFill>
                  <a:schemeClr val="tx1"/>
                </a:solidFill>
              </a:defRPr>
            </a:lvl1pPr>
          </a:lstStyle>
          <a:p>
            <a:fld id="{39CD2D5F-E978-4472-949A-47AA650B2516}" type="slidenum">
              <a:rPr lang="de-DE" smtClean="0"/>
              <a:pPr/>
              <a:t>‹Nr.›</a:t>
            </a:fld>
            <a:endParaRPr lang="de-DE" dirty="0"/>
          </a:p>
        </p:txBody>
      </p:sp>
      <p:sp>
        <p:nvSpPr>
          <p:cNvPr id="7" name="Textplatzhalter 3">
            <a:extLst>
              <a:ext uri="{FF2B5EF4-FFF2-40B4-BE49-F238E27FC236}">
                <a16:creationId xmlns:a16="http://schemas.microsoft.com/office/drawing/2014/main" id="{15BD8298-60AC-4090-BB3E-F0693CA35871}"/>
              </a:ext>
            </a:extLst>
          </p:cNvPr>
          <p:cNvSpPr>
            <a:spLocks noGrp="1"/>
          </p:cNvSpPr>
          <p:nvPr>
            <p:ph type="body" sz="quarter" idx="20" hasCustomPrompt="1"/>
          </p:nvPr>
        </p:nvSpPr>
        <p:spPr bwMode="gray">
          <a:xfrm>
            <a:off x="5586663" y="5316477"/>
            <a:ext cx="2917825" cy="221343"/>
          </a:xfrm>
        </p:spPr>
        <p:txBody>
          <a:bodyPr>
            <a:spAutoFit/>
          </a:bodyPr>
          <a:lstStyle>
            <a:lvl1pPr algn="l">
              <a:defRPr sz="1400">
                <a:solidFill>
                  <a:schemeClr val="tx1"/>
                </a:solidFill>
              </a:defRPr>
            </a:lvl1pPr>
          </a:lstStyle>
          <a:p>
            <a:pPr lvl="0"/>
            <a:r>
              <a:rPr lang="de-DE" dirty="0"/>
              <a:t>Name</a:t>
            </a:r>
          </a:p>
        </p:txBody>
      </p:sp>
      <p:sp>
        <p:nvSpPr>
          <p:cNvPr id="9" name="Textplatzhalter 8">
            <a:extLst>
              <a:ext uri="{FF2B5EF4-FFF2-40B4-BE49-F238E27FC236}">
                <a16:creationId xmlns:a16="http://schemas.microsoft.com/office/drawing/2014/main" id="{8CB9ADD9-051C-48A7-AA71-F3AEEB100E01}"/>
              </a:ext>
            </a:extLst>
          </p:cNvPr>
          <p:cNvSpPr>
            <a:spLocks noGrp="1"/>
          </p:cNvSpPr>
          <p:nvPr>
            <p:ph type="body" sz="quarter" idx="21" hasCustomPrompt="1"/>
          </p:nvPr>
        </p:nvSpPr>
        <p:spPr bwMode="gray">
          <a:xfrm>
            <a:off x="5586663" y="1765300"/>
            <a:ext cx="6037463" cy="3326400"/>
          </a:xfrm>
        </p:spPr>
        <p:txBody>
          <a:bodyPr/>
          <a:lstStyle>
            <a:lvl1pPr>
              <a:defRPr sz="3600" i="1">
                <a:solidFill>
                  <a:schemeClr val="bg2"/>
                </a:solidFill>
              </a:defRPr>
            </a:lvl1pPr>
            <a:lvl2pPr>
              <a:defRPr sz="3600"/>
            </a:lvl2pPr>
            <a:lvl3pPr>
              <a:defRPr sz="3600"/>
            </a:lvl3pPr>
            <a:lvl4pPr>
              <a:defRPr sz="3600"/>
            </a:lvl4pPr>
            <a:lvl5pPr>
              <a:defRPr sz="3600"/>
            </a:lvl5pPr>
          </a:lstStyle>
          <a:p>
            <a:pPr lvl="0"/>
            <a:r>
              <a:rPr lang="de-DE" dirty="0"/>
              <a:t>Zitat</a:t>
            </a:r>
          </a:p>
        </p:txBody>
      </p:sp>
    </p:spTree>
    <p:extLst>
      <p:ext uri="{BB962C8B-B14F-4D97-AF65-F5344CB8AC3E}">
        <p14:creationId xmlns:p14="http://schemas.microsoft.com/office/powerpoint/2010/main" val="159749066"/>
      </p:ext>
    </p:extLst>
  </p:cSld>
  <p:clrMapOvr>
    <a:masterClrMapping/>
  </p:clrMapOvr>
  <p:extLst mod="1">
    <p:ext uri="{DCECCB84-F9BA-43D5-87BE-67443E8EF086}">
      <p15:sldGuideLst xmlns:p15="http://schemas.microsoft.com/office/powerpoint/2012/main">
        <p15:guide id="7" pos="3179" userDrawn="1">
          <p15:clr>
            <a:srgbClr val="FBAE40"/>
          </p15:clr>
        </p15:guide>
        <p15:guide id="8" pos="3518" userDrawn="1">
          <p15:clr>
            <a:srgbClr val="FBAE40"/>
          </p15:clr>
        </p15:guide>
        <p15:guide id="9" orient="horz" pos="40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Zitat, weißer Hintergrund">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DB306D6-6C8C-46C6-ADFA-B6135A3744E5}"/>
              </a:ext>
            </a:extLst>
          </p:cNvPr>
          <p:cNvSpPr>
            <a:spLocks noGrp="1"/>
          </p:cNvSpPr>
          <p:nvPr>
            <p:ph type="dt" sz="half" idx="16"/>
          </p:nvPr>
        </p:nvSpPr>
        <p:spPr/>
        <p:txBody>
          <a:bodyPr/>
          <a:lstStyle>
            <a:lvl1pPr>
              <a:defRPr>
                <a:solidFill>
                  <a:schemeClr val="tx1"/>
                </a:solidFill>
              </a:defRPr>
            </a:lvl1pPr>
          </a:lstStyle>
          <a:p>
            <a:fld id="{F706DCBE-7F94-4154-BA24-C78352D6C0A1}" type="datetime1">
              <a:rPr lang="de-DE" smtClean="0"/>
              <a:t>12.07.2022</a:t>
            </a:fld>
            <a:endParaRPr lang="de-DE" dirty="0"/>
          </a:p>
        </p:txBody>
      </p:sp>
      <p:sp>
        <p:nvSpPr>
          <p:cNvPr id="13" name="Fußzeilenplatzhalter 12">
            <a:extLst>
              <a:ext uri="{FF2B5EF4-FFF2-40B4-BE49-F238E27FC236}">
                <a16:creationId xmlns:a16="http://schemas.microsoft.com/office/drawing/2014/main" id="{216989BC-3B1F-4E4B-82D3-8DA7D78223EC}"/>
              </a:ext>
            </a:extLst>
          </p:cNvPr>
          <p:cNvSpPr>
            <a:spLocks noGrp="1"/>
          </p:cNvSpPr>
          <p:nvPr>
            <p:ph type="ftr" sz="quarter" idx="17"/>
          </p:nvPr>
        </p:nvSpPr>
        <p:spPr/>
        <p:txBody>
          <a:bodyPr/>
          <a:lstStyle>
            <a:lvl1pPr>
              <a:defRPr>
                <a:solidFill>
                  <a:schemeClr val="tx1"/>
                </a:solidFill>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14" name="Foliennummernplatzhalter 13">
            <a:extLst>
              <a:ext uri="{FF2B5EF4-FFF2-40B4-BE49-F238E27FC236}">
                <a16:creationId xmlns:a16="http://schemas.microsoft.com/office/drawing/2014/main" id="{52599892-D0A5-4D8F-92D6-5A86DA10324F}"/>
              </a:ext>
            </a:extLst>
          </p:cNvPr>
          <p:cNvSpPr>
            <a:spLocks noGrp="1"/>
          </p:cNvSpPr>
          <p:nvPr>
            <p:ph type="sldNum" sz="quarter" idx="18"/>
          </p:nvPr>
        </p:nvSpPr>
        <p:spPr/>
        <p:txBody>
          <a:bodyPr/>
          <a:lstStyle>
            <a:lvl1pPr>
              <a:defRPr>
                <a:solidFill>
                  <a:schemeClr val="tx1"/>
                </a:solidFill>
              </a:defRPr>
            </a:lvl1pPr>
          </a:lstStyle>
          <a:p>
            <a:fld id="{39CD2D5F-E978-4472-949A-47AA650B2516}" type="slidenum">
              <a:rPr lang="de-DE" smtClean="0"/>
              <a:pPr/>
              <a:t>‹Nr.›</a:t>
            </a:fld>
            <a:endParaRPr lang="de-DE" dirty="0"/>
          </a:p>
        </p:txBody>
      </p:sp>
      <p:sp>
        <p:nvSpPr>
          <p:cNvPr id="4" name="Textplatzhalter 4">
            <a:extLst>
              <a:ext uri="{FF2B5EF4-FFF2-40B4-BE49-F238E27FC236}">
                <a16:creationId xmlns:a16="http://schemas.microsoft.com/office/drawing/2014/main" id="{5C0F6BCA-78EF-4C33-AD3D-7CA36F6D8D94}"/>
              </a:ext>
            </a:extLst>
          </p:cNvPr>
          <p:cNvSpPr>
            <a:spLocks noGrp="1"/>
          </p:cNvSpPr>
          <p:nvPr>
            <p:ph type="body" sz="quarter" idx="20" hasCustomPrompt="1"/>
          </p:nvPr>
        </p:nvSpPr>
        <p:spPr bwMode="gray">
          <a:xfrm>
            <a:off x="1279604" y="5134754"/>
            <a:ext cx="2917825" cy="221343"/>
          </a:xfrm>
        </p:spPr>
        <p:txBody>
          <a:bodyPr>
            <a:spAutoFit/>
          </a:bodyPr>
          <a:lstStyle>
            <a:lvl1pPr>
              <a:defRPr sz="1400">
                <a:solidFill>
                  <a:schemeClr val="tx1"/>
                </a:solidFill>
              </a:defRPr>
            </a:lvl1pPr>
          </a:lstStyle>
          <a:p>
            <a:pPr lvl="0"/>
            <a:r>
              <a:rPr lang="de-DE" dirty="0"/>
              <a:t>Name</a:t>
            </a:r>
          </a:p>
        </p:txBody>
      </p:sp>
      <p:sp>
        <p:nvSpPr>
          <p:cNvPr id="5" name="Textplatzhalter 4">
            <a:extLst>
              <a:ext uri="{FF2B5EF4-FFF2-40B4-BE49-F238E27FC236}">
                <a16:creationId xmlns:a16="http://schemas.microsoft.com/office/drawing/2014/main" id="{316DB239-7D96-4A88-AF48-1CB6FF0AF5B9}"/>
              </a:ext>
            </a:extLst>
          </p:cNvPr>
          <p:cNvSpPr>
            <a:spLocks noGrp="1"/>
          </p:cNvSpPr>
          <p:nvPr>
            <p:ph type="body" sz="quarter" idx="22" hasCustomPrompt="1"/>
          </p:nvPr>
        </p:nvSpPr>
        <p:spPr bwMode="gray">
          <a:xfrm>
            <a:off x="1279604" y="1765300"/>
            <a:ext cx="8280000" cy="3276000"/>
          </a:xfrm>
        </p:spPr>
        <p:txBody>
          <a:bodyPr/>
          <a:lstStyle>
            <a:lvl1pPr>
              <a:defRPr sz="4800" i="1">
                <a:solidFill>
                  <a:schemeClr val="bg2"/>
                </a:solidFill>
              </a:defRPr>
            </a:lvl1pPr>
            <a:lvl2pPr>
              <a:defRPr sz="3600" i="1">
                <a:solidFill>
                  <a:schemeClr val="bg2"/>
                </a:solidFill>
              </a:defRPr>
            </a:lvl2pPr>
            <a:lvl3pPr>
              <a:defRPr sz="3600" i="1">
                <a:solidFill>
                  <a:schemeClr val="bg2"/>
                </a:solidFill>
              </a:defRPr>
            </a:lvl3pPr>
            <a:lvl4pPr>
              <a:defRPr sz="3600" i="1">
                <a:solidFill>
                  <a:schemeClr val="bg2"/>
                </a:solidFill>
              </a:defRPr>
            </a:lvl4pPr>
            <a:lvl5pPr>
              <a:defRPr sz="3600" i="1">
                <a:solidFill>
                  <a:schemeClr val="bg2"/>
                </a:solidFill>
              </a:defRPr>
            </a:lvl5pPr>
          </a:lstStyle>
          <a:p>
            <a:pPr lvl="0"/>
            <a:r>
              <a:rPr lang="de-DE" dirty="0"/>
              <a:t>Zitat</a:t>
            </a:r>
          </a:p>
        </p:txBody>
      </p:sp>
    </p:spTree>
    <p:extLst>
      <p:ext uri="{BB962C8B-B14F-4D97-AF65-F5344CB8AC3E}">
        <p14:creationId xmlns:p14="http://schemas.microsoft.com/office/powerpoint/2010/main" val="3651818596"/>
      </p:ext>
    </p:extLst>
  </p:cSld>
  <p:clrMapOvr>
    <a:masterClrMapping/>
  </p:clrMapOvr>
  <p:extLst mod="1">
    <p:ext uri="{DCECCB84-F9BA-43D5-87BE-67443E8EF086}">
      <p15:sldGuideLst xmlns:p15="http://schemas.microsoft.com/office/powerpoint/2012/main">
        <p15:guide id="7" pos="6028" userDrawn="1">
          <p15:clr>
            <a:srgbClr val="FBAE40"/>
          </p15:clr>
        </p15:guide>
        <p15:guide id="8" pos="801" userDrawn="1">
          <p15:clr>
            <a:srgbClr val="FBAE40"/>
          </p15:clr>
        </p15:guide>
        <p15:guide id="9" orient="horz" pos="40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Zitat auf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DC47367D-283C-4D87-B95C-FC69E28A2A3D}"/>
              </a:ext>
            </a:extLst>
          </p:cNvPr>
          <p:cNvSpPr>
            <a:spLocks noGrp="1"/>
          </p:cNvSpPr>
          <p:nvPr>
            <p:ph type="pic" sz="quarter" idx="24" hasCustomPrompt="1"/>
          </p:nvPr>
        </p:nvSpPr>
        <p:spPr>
          <a:xfrm>
            <a:off x="0" y="0"/>
            <a:ext cx="12192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2" name="Datumsplatzhalter 11">
            <a:extLst>
              <a:ext uri="{FF2B5EF4-FFF2-40B4-BE49-F238E27FC236}">
                <a16:creationId xmlns:a16="http://schemas.microsoft.com/office/drawing/2014/main" id="{5DB306D6-6C8C-46C6-ADFA-B6135A3744E5}"/>
              </a:ext>
            </a:extLst>
          </p:cNvPr>
          <p:cNvSpPr>
            <a:spLocks noGrp="1"/>
          </p:cNvSpPr>
          <p:nvPr>
            <p:ph type="dt" sz="half" idx="16"/>
          </p:nvPr>
        </p:nvSpPr>
        <p:spPr bwMode="gray"/>
        <p:txBody>
          <a:bodyPr/>
          <a:lstStyle>
            <a:lvl1pPr>
              <a:defRPr>
                <a:solidFill>
                  <a:schemeClr val="bg1"/>
                </a:solidFill>
              </a:defRPr>
            </a:lvl1pPr>
          </a:lstStyle>
          <a:p>
            <a:fld id="{54A0B3BA-A561-4A62-B860-516041C32763}" type="datetime1">
              <a:rPr lang="de-DE" smtClean="0"/>
              <a:t>12.07.2022</a:t>
            </a:fld>
            <a:endParaRPr lang="de-DE" dirty="0"/>
          </a:p>
        </p:txBody>
      </p:sp>
      <p:sp>
        <p:nvSpPr>
          <p:cNvPr id="13" name="Fußzeilenplatzhalter 12">
            <a:extLst>
              <a:ext uri="{FF2B5EF4-FFF2-40B4-BE49-F238E27FC236}">
                <a16:creationId xmlns:a16="http://schemas.microsoft.com/office/drawing/2014/main" id="{216989BC-3B1F-4E4B-82D3-8DA7D78223EC}"/>
              </a:ext>
            </a:extLst>
          </p:cNvPr>
          <p:cNvSpPr>
            <a:spLocks noGrp="1"/>
          </p:cNvSpPr>
          <p:nvPr>
            <p:ph type="ftr" sz="quarter" idx="17"/>
          </p:nvPr>
        </p:nvSpPr>
        <p:spPr bwMode="gray"/>
        <p:txBody>
          <a:bodyPr/>
          <a:lstStyle>
            <a:lvl1pPr>
              <a:defRPr>
                <a:solidFill>
                  <a:schemeClr val="bg1"/>
                </a:solidFill>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14" name="Foliennummernplatzhalter 13">
            <a:extLst>
              <a:ext uri="{FF2B5EF4-FFF2-40B4-BE49-F238E27FC236}">
                <a16:creationId xmlns:a16="http://schemas.microsoft.com/office/drawing/2014/main" id="{52599892-D0A5-4D8F-92D6-5A86DA10324F}"/>
              </a:ext>
            </a:extLst>
          </p:cNvPr>
          <p:cNvSpPr>
            <a:spLocks noGrp="1"/>
          </p:cNvSpPr>
          <p:nvPr>
            <p:ph type="sldNum" sz="quarter" idx="18"/>
          </p:nvPr>
        </p:nvSpPr>
        <p:spPr bwMode="gray"/>
        <p:txBody>
          <a:bodyPr/>
          <a:lstStyle>
            <a:lvl1pPr>
              <a:defRPr>
                <a:solidFill>
                  <a:schemeClr val="bg1"/>
                </a:solidFill>
              </a:defRPr>
            </a:lvl1pPr>
          </a:lstStyle>
          <a:p>
            <a:fld id="{39CD2D5F-E978-4472-949A-47AA650B2516}" type="slidenum">
              <a:rPr lang="de-DE" smtClean="0"/>
              <a:pPr/>
              <a:t>‹Nr.›</a:t>
            </a:fld>
            <a:endParaRPr lang="de-DE" dirty="0"/>
          </a:p>
        </p:txBody>
      </p:sp>
      <p:sp>
        <p:nvSpPr>
          <p:cNvPr id="4" name="Textplatzhalter 4">
            <a:extLst>
              <a:ext uri="{FF2B5EF4-FFF2-40B4-BE49-F238E27FC236}">
                <a16:creationId xmlns:a16="http://schemas.microsoft.com/office/drawing/2014/main" id="{5C0F6BCA-78EF-4C33-AD3D-7CA36F6D8D94}"/>
              </a:ext>
            </a:extLst>
          </p:cNvPr>
          <p:cNvSpPr>
            <a:spLocks noGrp="1"/>
          </p:cNvSpPr>
          <p:nvPr>
            <p:ph type="body" sz="quarter" idx="20" hasCustomPrompt="1"/>
          </p:nvPr>
        </p:nvSpPr>
        <p:spPr bwMode="gray">
          <a:xfrm>
            <a:off x="531813" y="5166653"/>
            <a:ext cx="2917825" cy="221343"/>
          </a:xfrm>
        </p:spPr>
        <p:txBody>
          <a:bodyPr>
            <a:spAutoFit/>
          </a:bodyPr>
          <a:lstStyle>
            <a:lvl1pPr>
              <a:defRPr sz="1400">
                <a:solidFill>
                  <a:schemeClr val="bg1"/>
                </a:solidFill>
              </a:defRPr>
            </a:lvl1pPr>
          </a:lstStyle>
          <a:p>
            <a:pPr lvl="0"/>
            <a:r>
              <a:rPr lang="de-DE" dirty="0"/>
              <a:t>Name</a:t>
            </a:r>
          </a:p>
        </p:txBody>
      </p:sp>
      <p:sp>
        <p:nvSpPr>
          <p:cNvPr id="5" name="Textplatzhalter 4">
            <a:extLst>
              <a:ext uri="{FF2B5EF4-FFF2-40B4-BE49-F238E27FC236}">
                <a16:creationId xmlns:a16="http://schemas.microsoft.com/office/drawing/2014/main" id="{316DB239-7D96-4A88-AF48-1CB6FF0AF5B9}"/>
              </a:ext>
            </a:extLst>
          </p:cNvPr>
          <p:cNvSpPr>
            <a:spLocks noGrp="1"/>
          </p:cNvSpPr>
          <p:nvPr>
            <p:ph type="body" sz="quarter" idx="22" hasCustomPrompt="1"/>
          </p:nvPr>
        </p:nvSpPr>
        <p:spPr bwMode="gray">
          <a:xfrm>
            <a:off x="531813" y="1765300"/>
            <a:ext cx="5473798" cy="3276000"/>
          </a:xfrm>
        </p:spPr>
        <p:txBody>
          <a:bodyPr/>
          <a:lstStyle>
            <a:lvl1pPr>
              <a:defRPr sz="2800" i="1">
                <a:solidFill>
                  <a:schemeClr val="bg1"/>
                </a:solidFill>
              </a:defRPr>
            </a:lvl1pPr>
            <a:lvl2pPr>
              <a:defRPr sz="3600" i="1">
                <a:solidFill>
                  <a:schemeClr val="bg2"/>
                </a:solidFill>
              </a:defRPr>
            </a:lvl2pPr>
            <a:lvl3pPr>
              <a:defRPr sz="3600" i="1">
                <a:solidFill>
                  <a:schemeClr val="bg2"/>
                </a:solidFill>
              </a:defRPr>
            </a:lvl3pPr>
            <a:lvl4pPr>
              <a:defRPr sz="3600" i="1">
                <a:solidFill>
                  <a:schemeClr val="bg2"/>
                </a:solidFill>
              </a:defRPr>
            </a:lvl4pPr>
            <a:lvl5pPr>
              <a:defRPr sz="3600" i="1">
                <a:solidFill>
                  <a:schemeClr val="bg2"/>
                </a:solidFill>
              </a:defRPr>
            </a:lvl5pPr>
          </a:lstStyle>
          <a:p>
            <a:pPr lvl="0"/>
            <a:r>
              <a:rPr lang="de-DE" dirty="0"/>
              <a:t>Zitat</a:t>
            </a:r>
          </a:p>
        </p:txBody>
      </p:sp>
      <p:sp>
        <p:nvSpPr>
          <p:cNvPr id="10" name="Textplatzhalter 4">
            <a:extLst>
              <a:ext uri="{FF2B5EF4-FFF2-40B4-BE49-F238E27FC236}">
                <a16:creationId xmlns:a16="http://schemas.microsoft.com/office/drawing/2014/main" id="{E5A2F508-A447-ECFF-F7A9-9915160D3C98}"/>
              </a:ext>
            </a:extLst>
          </p:cNvPr>
          <p:cNvSpPr>
            <a:spLocks noGrp="1"/>
          </p:cNvSpPr>
          <p:nvPr>
            <p:ph type="body" sz="quarter" idx="25"/>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1715720288"/>
      </p:ext>
    </p:extLst>
  </p:cSld>
  <p:clrMapOvr>
    <a:masterClrMapping/>
  </p:clrMapOvr>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716AB96-3FFB-4390-B84E-B778A7B5E5A2}"/>
              </a:ext>
            </a:extLst>
          </p:cNvPr>
          <p:cNvSpPr>
            <a:spLocks noGrp="1"/>
          </p:cNvSpPr>
          <p:nvPr>
            <p:ph type="dt" sz="half" idx="10"/>
          </p:nvPr>
        </p:nvSpPr>
        <p:spPr/>
        <p:txBody>
          <a:bodyPr/>
          <a:lstStyle/>
          <a:p>
            <a:fld id="{433092AC-F301-4D4D-BD65-933FE373BB84}" type="datetime1">
              <a:rPr lang="de-DE" smtClean="0"/>
              <a:t>12.07.2022</a:t>
            </a:fld>
            <a:endParaRPr lang="de-DE" dirty="0"/>
          </a:p>
        </p:txBody>
      </p:sp>
      <p:sp>
        <p:nvSpPr>
          <p:cNvPr id="4" name="Fußzeilenplatzhalter 3">
            <a:extLst>
              <a:ext uri="{FF2B5EF4-FFF2-40B4-BE49-F238E27FC236}">
                <a16:creationId xmlns:a16="http://schemas.microsoft.com/office/drawing/2014/main" id="{875ADA85-1D7A-4978-A3BE-52C9BBFE247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465D6FB5-FBAE-4505-B5ED-E456FBC72244}"/>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6" name="Titel 5">
            <a:extLst>
              <a:ext uri="{FF2B5EF4-FFF2-40B4-BE49-F238E27FC236}">
                <a16:creationId xmlns:a16="http://schemas.microsoft.com/office/drawing/2014/main" id="{A839CC71-5A66-4024-AF53-356CCFD1EF84}"/>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8" name="Textplatzhalter 6">
            <a:extLst>
              <a:ext uri="{FF2B5EF4-FFF2-40B4-BE49-F238E27FC236}">
                <a16:creationId xmlns:a16="http://schemas.microsoft.com/office/drawing/2014/main" id="{7EA96A82-5240-4C17-9C81-578A89E25CC3}"/>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Tree>
    <p:extLst>
      <p:ext uri="{BB962C8B-B14F-4D97-AF65-F5344CB8AC3E}">
        <p14:creationId xmlns:p14="http://schemas.microsoft.com/office/powerpoint/2010/main" val="3975598351"/>
      </p:ext>
    </p:extLst>
  </p:cSld>
  <p:clrMapOvr>
    <a:masterClrMapping/>
  </p:clrMapOvr>
  <p:extLst mod="1">
    <p:ext uri="{DCECCB84-F9BA-43D5-87BE-67443E8EF086}">
      <p15:sldGuideLst xmlns:p15="http://schemas.microsoft.com/office/powerpoint/2012/main">
        <p15:guide id="6" orient="horz" pos="1002">
          <p15:clr>
            <a:srgbClr val="FBAE40"/>
          </p15:clr>
        </p15:guide>
        <p15:guide id="7" orient="horz" pos="778" userDrawn="1">
          <p15:clr>
            <a:srgbClr val="FBAE40"/>
          </p15:clr>
        </p15:guide>
        <p15:guide id="8" orient="horz" pos="4088" userDrawn="1">
          <p15:clr>
            <a:srgbClr val="FBAE40"/>
          </p15:clr>
        </p15:guide>
        <p15:guide id="9" orient="horz" pos="100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el, Untertitel, drei Inhalte +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770FE-DF98-4121-AF3E-53C54675F6CD}"/>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3" name="Datumsplatzhalter 2">
            <a:extLst>
              <a:ext uri="{FF2B5EF4-FFF2-40B4-BE49-F238E27FC236}">
                <a16:creationId xmlns:a16="http://schemas.microsoft.com/office/drawing/2014/main" id="{40AF40B6-2AA0-417C-BE3A-982F8796FD1A}"/>
              </a:ext>
            </a:extLst>
          </p:cNvPr>
          <p:cNvSpPr>
            <a:spLocks noGrp="1"/>
          </p:cNvSpPr>
          <p:nvPr>
            <p:ph type="dt" sz="half" idx="10"/>
          </p:nvPr>
        </p:nvSpPr>
        <p:spPr/>
        <p:txBody>
          <a:bodyPr/>
          <a:lstStyle/>
          <a:p>
            <a:fld id="{01951F57-A9D2-4F60-BBB5-C3F4B87EB50C}" type="datetime1">
              <a:rPr lang="de-DE" smtClean="0"/>
              <a:t>12.07.2022</a:t>
            </a:fld>
            <a:endParaRPr lang="de-DE" dirty="0"/>
          </a:p>
        </p:txBody>
      </p:sp>
      <p:sp>
        <p:nvSpPr>
          <p:cNvPr id="4" name="Fußzeilenplatzhalter 3">
            <a:extLst>
              <a:ext uri="{FF2B5EF4-FFF2-40B4-BE49-F238E27FC236}">
                <a16:creationId xmlns:a16="http://schemas.microsoft.com/office/drawing/2014/main" id="{672AA9C6-39E3-425E-A4CB-9451D6E1944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5C3DBF1A-3A75-4EDE-BD7E-552C5DA04390}"/>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3" name="Textplatzhalter 12">
            <a:extLst>
              <a:ext uri="{FF2B5EF4-FFF2-40B4-BE49-F238E27FC236}">
                <a16:creationId xmlns:a16="http://schemas.microsoft.com/office/drawing/2014/main" id="{82FE610F-9097-4239-8F6D-4E1D6613AF71}"/>
              </a:ext>
            </a:extLst>
          </p:cNvPr>
          <p:cNvSpPr>
            <a:spLocks noGrp="1"/>
          </p:cNvSpPr>
          <p:nvPr>
            <p:ph type="body" sz="quarter" idx="21"/>
          </p:nvPr>
        </p:nvSpPr>
        <p:spPr bwMode="gray">
          <a:xfrm>
            <a:off x="532845" y="3821707"/>
            <a:ext cx="3451599" cy="2021609"/>
          </a:xfrm>
        </p:spPr>
        <p:txBody>
          <a:bodyPr/>
          <a:lstStyle>
            <a:lvl1pPr marL="0" marR="0" indent="0" algn="l" defTabSz="914400" rtl="0" eaLnBrk="1" fontAlgn="auto" latinLnBrk="0" hangingPunct="1">
              <a:lnSpc>
                <a:spcPct val="110000"/>
              </a:lnSpc>
              <a:spcBef>
                <a:spcPts val="0"/>
              </a:spcBef>
              <a:spcAft>
                <a:spcPts val="600"/>
              </a:spcAft>
              <a:buClrTx/>
              <a:buSzTx/>
              <a:buFontTx/>
              <a:buNone/>
              <a:tabLst/>
              <a:defRPr/>
            </a:lvl1pPr>
            <a:lvl2pPr marL="18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2pPr>
            <a:lvl3pPr marL="36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3pPr>
            <a:lvl4pPr marL="54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4pPr>
            <a:lvl5pPr marL="720000" marR="0" indent="-180000" algn="l" defTabSz="914400" rtl="0" eaLnBrk="1" fontAlgn="auto" latinLnBrk="0" hangingPunct="1">
              <a:lnSpc>
                <a:spcPct val="110000"/>
              </a:lnSpc>
              <a:spcBef>
                <a:spcPts val="0"/>
              </a:spcBef>
              <a:spcAft>
                <a:spcPts val="600"/>
              </a:spcAft>
              <a:buClrTx/>
              <a:buSzTx/>
              <a:buFont typeface="AOK Buenos Aires" pitchFamily="50" charset="0"/>
              <a:buChar char="–"/>
              <a:tabLs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2">
            <a:extLst>
              <a:ext uri="{FF2B5EF4-FFF2-40B4-BE49-F238E27FC236}">
                <a16:creationId xmlns:a16="http://schemas.microsoft.com/office/drawing/2014/main" id="{1988443F-2C70-431D-95AE-B5C6B856BA22}"/>
              </a:ext>
            </a:extLst>
          </p:cNvPr>
          <p:cNvSpPr>
            <a:spLocks noGrp="1"/>
          </p:cNvSpPr>
          <p:nvPr>
            <p:ph type="body" sz="quarter" idx="22"/>
          </p:nvPr>
        </p:nvSpPr>
        <p:spPr bwMode="gray">
          <a:xfrm>
            <a:off x="4352777" y="3821707"/>
            <a:ext cx="3451599" cy="202160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12">
            <a:extLst>
              <a:ext uri="{FF2B5EF4-FFF2-40B4-BE49-F238E27FC236}">
                <a16:creationId xmlns:a16="http://schemas.microsoft.com/office/drawing/2014/main" id="{3E6FE9ED-9A0D-45D7-A662-8C4EC1E57849}"/>
              </a:ext>
            </a:extLst>
          </p:cNvPr>
          <p:cNvSpPr>
            <a:spLocks noGrp="1"/>
          </p:cNvSpPr>
          <p:nvPr>
            <p:ph type="body" sz="quarter" idx="23"/>
          </p:nvPr>
        </p:nvSpPr>
        <p:spPr bwMode="gray">
          <a:xfrm>
            <a:off x="8172286" y="3821707"/>
            <a:ext cx="3451387" cy="202160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Bildplatzhalter 16">
            <a:extLst>
              <a:ext uri="{FF2B5EF4-FFF2-40B4-BE49-F238E27FC236}">
                <a16:creationId xmlns:a16="http://schemas.microsoft.com/office/drawing/2014/main" id="{ABE610A8-10D9-4147-A6E5-BABA0B95A58F}"/>
              </a:ext>
            </a:extLst>
          </p:cNvPr>
          <p:cNvSpPr>
            <a:spLocks noGrp="1"/>
          </p:cNvSpPr>
          <p:nvPr>
            <p:ph type="pic" sz="quarter" idx="24" hasCustomPrompt="1"/>
          </p:nvPr>
        </p:nvSpPr>
        <p:spPr>
          <a:xfrm>
            <a:off x="532845" y="1590405"/>
            <a:ext cx="3451387" cy="1800225"/>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8" name="Bildplatzhalter 16">
            <a:extLst>
              <a:ext uri="{FF2B5EF4-FFF2-40B4-BE49-F238E27FC236}">
                <a16:creationId xmlns:a16="http://schemas.microsoft.com/office/drawing/2014/main" id="{4A4C875C-48EA-418B-BF7D-8DE3AB59F4F6}"/>
              </a:ext>
            </a:extLst>
          </p:cNvPr>
          <p:cNvSpPr>
            <a:spLocks noGrp="1"/>
          </p:cNvSpPr>
          <p:nvPr>
            <p:ph type="pic" sz="quarter" idx="25" hasCustomPrompt="1"/>
          </p:nvPr>
        </p:nvSpPr>
        <p:spPr>
          <a:xfrm>
            <a:off x="8172286" y="1590405"/>
            <a:ext cx="3451387" cy="1800225"/>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9" name="Bildplatzhalter 16">
            <a:extLst>
              <a:ext uri="{FF2B5EF4-FFF2-40B4-BE49-F238E27FC236}">
                <a16:creationId xmlns:a16="http://schemas.microsoft.com/office/drawing/2014/main" id="{1143D483-3782-4F2D-8C24-3B38911302FA}"/>
              </a:ext>
            </a:extLst>
          </p:cNvPr>
          <p:cNvSpPr>
            <a:spLocks noGrp="1"/>
          </p:cNvSpPr>
          <p:nvPr>
            <p:ph type="pic" sz="quarter" idx="26" hasCustomPrompt="1"/>
          </p:nvPr>
        </p:nvSpPr>
        <p:spPr>
          <a:xfrm>
            <a:off x="4352565" y="1590405"/>
            <a:ext cx="3451387" cy="1800225"/>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6" name="Textplatzhalter 6">
            <a:extLst>
              <a:ext uri="{FF2B5EF4-FFF2-40B4-BE49-F238E27FC236}">
                <a16:creationId xmlns:a16="http://schemas.microsoft.com/office/drawing/2014/main" id="{AA3A109C-7CCC-4973-A60E-1BE4C514A789}"/>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Tree>
    <p:extLst>
      <p:ext uri="{BB962C8B-B14F-4D97-AF65-F5344CB8AC3E}">
        <p14:creationId xmlns:p14="http://schemas.microsoft.com/office/powerpoint/2010/main" val="1321018980"/>
      </p:ext>
    </p:extLst>
  </p:cSld>
  <p:clrMapOvr>
    <a:masterClrMapping/>
  </p:clrMapOvr>
  <p:extLst mod="1">
    <p:ext uri="{DCECCB84-F9BA-43D5-87BE-67443E8EF086}">
      <p15:sldGuideLst xmlns:p15="http://schemas.microsoft.com/office/powerpoint/2012/main">
        <p15:guide id="19" orient="horz" pos="779" userDrawn="1">
          <p15:clr>
            <a:srgbClr val="FBAE40"/>
          </p15:clr>
        </p15:guide>
        <p15:guide id="20" orient="horz" pos="1000" userDrawn="1">
          <p15:clr>
            <a:srgbClr val="FBAE40"/>
          </p15:clr>
        </p15:guide>
        <p15:guide id="21" orient="horz" pos="2138" userDrawn="1">
          <p15:clr>
            <a:srgbClr val="FBAE40"/>
          </p15:clr>
        </p15:guide>
        <p15:guide id="22" orient="horz" pos="2405" userDrawn="1">
          <p15:clr>
            <a:srgbClr val="FBAE40"/>
          </p15:clr>
        </p15:guide>
        <p15:guide id="23" pos="5145" userDrawn="1">
          <p15:clr>
            <a:srgbClr val="FBAE40"/>
          </p15:clr>
        </p15:guide>
        <p15:guide id="24" pos="4917" userDrawn="1">
          <p15:clr>
            <a:srgbClr val="FBAE40"/>
          </p15:clr>
        </p15:guide>
        <p15:guide id="25" pos="2741" userDrawn="1">
          <p15:clr>
            <a:srgbClr val="FBAE40"/>
          </p15:clr>
        </p15:guide>
        <p15:guide id="26" pos="2511" userDrawn="1">
          <p15:clr>
            <a:srgbClr val="FBAE40"/>
          </p15:clr>
        </p15:guide>
        <p15:guide id="27" orient="horz" pos="40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el, Untertitel, zwei Inhalte + Bild">
    <p:spTree>
      <p:nvGrpSpPr>
        <p:cNvPr id="1" name=""/>
        <p:cNvGrpSpPr/>
        <p:nvPr/>
      </p:nvGrpSpPr>
      <p:grpSpPr>
        <a:xfrm>
          <a:off x="0" y="0"/>
          <a:ext cx="0" cy="0"/>
          <a:chOff x="0" y="0"/>
          <a:chExt cx="0" cy="0"/>
        </a:xfrm>
      </p:grpSpPr>
      <p:sp>
        <p:nvSpPr>
          <p:cNvPr id="18" name="Bildplatzhalter 16">
            <a:extLst>
              <a:ext uri="{FF2B5EF4-FFF2-40B4-BE49-F238E27FC236}">
                <a16:creationId xmlns:a16="http://schemas.microsoft.com/office/drawing/2014/main" id="{4A4C875C-48EA-418B-BF7D-8DE3AB59F4F6}"/>
              </a:ext>
            </a:extLst>
          </p:cNvPr>
          <p:cNvSpPr>
            <a:spLocks noGrp="1"/>
          </p:cNvSpPr>
          <p:nvPr>
            <p:ph type="pic" sz="quarter" idx="25" hasCustomPrompt="1"/>
          </p:nvPr>
        </p:nvSpPr>
        <p:spPr>
          <a:xfrm>
            <a:off x="8169439" y="1588817"/>
            <a:ext cx="3450374" cy="425212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3" name="Textplatzhalter 12">
            <a:extLst>
              <a:ext uri="{FF2B5EF4-FFF2-40B4-BE49-F238E27FC236}">
                <a16:creationId xmlns:a16="http://schemas.microsoft.com/office/drawing/2014/main" id="{82FE610F-9097-4239-8F6D-4E1D6613AF71}"/>
              </a:ext>
            </a:extLst>
          </p:cNvPr>
          <p:cNvSpPr>
            <a:spLocks noGrp="1"/>
          </p:cNvSpPr>
          <p:nvPr>
            <p:ph type="body" sz="quarter" idx="21"/>
          </p:nvPr>
        </p:nvSpPr>
        <p:spPr bwMode="gray">
          <a:xfrm>
            <a:off x="532913" y="1588817"/>
            <a:ext cx="3456000" cy="425212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2">
            <a:extLst>
              <a:ext uri="{FF2B5EF4-FFF2-40B4-BE49-F238E27FC236}">
                <a16:creationId xmlns:a16="http://schemas.microsoft.com/office/drawing/2014/main" id="{1988443F-2C70-431D-95AE-B5C6B856BA22}"/>
              </a:ext>
            </a:extLst>
          </p:cNvPr>
          <p:cNvSpPr>
            <a:spLocks noGrp="1"/>
          </p:cNvSpPr>
          <p:nvPr>
            <p:ph type="body" sz="quarter" idx="22"/>
          </p:nvPr>
        </p:nvSpPr>
        <p:spPr bwMode="gray">
          <a:xfrm>
            <a:off x="4352924" y="1588817"/>
            <a:ext cx="3454251" cy="425212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a:extLst>
              <a:ext uri="{FF2B5EF4-FFF2-40B4-BE49-F238E27FC236}">
                <a16:creationId xmlns:a16="http://schemas.microsoft.com/office/drawing/2014/main" id="{DEF770FE-DF98-4121-AF3E-53C54675F6CD}"/>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3" name="Datumsplatzhalter 2">
            <a:extLst>
              <a:ext uri="{FF2B5EF4-FFF2-40B4-BE49-F238E27FC236}">
                <a16:creationId xmlns:a16="http://schemas.microsoft.com/office/drawing/2014/main" id="{40AF40B6-2AA0-417C-BE3A-982F8796FD1A}"/>
              </a:ext>
            </a:extLst>
          </p:cNvPr>
          <p:cNvSpPr>
            <a:spLocks noGrp="1"/>
          </p:cNvSpPr>
          <p:nvPr>
            <p:ph type="dt" sz="half" idx="10"/>
          </p:nvPr>
        </p:nvSpPr>
        <p:spPr/>
        <p:txBody>
          <a:bodyPr/>
          <a:lstStyle/>
          <a:p>
            <a:fld id="{DBD1F3AB-BF71-4535-8392-35E1E73EB6D3}" type="datetime1">
              <a:rPr lang="de-DE" smtClean="0"/>
              <a:t>12.07.2022</a:t>
            </a:fld>
            <a:endParaRPr lang="de-DE" dirty="0"/>
          </a:p>
        </p:txBody>
      </p:sp>
      <p:sp>
        <p:nvSpPr>
          <p:cNvPr id="4" name="Fußzeilenplatzhalter 3">
            <a:extLst>
              <a:ext uri="{FF2B5EF4-FFF2-40B4-BE49-F238E27FC236}">
                <a16:creationId xmlns:a16="http://schemas.microsoft.com/office/drawing/2014/main" id="{672AA9C6-39E3-425E-A4CB-9451D6E1944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5C3DBF1A-3A75-4EDE-BD7E-552C5DA04390}"/>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0" name="Textplatzhalter 6">
            <a:extLst>
              <a:ext uri="{FF2B5EF4-FFF2-40B4-BE49-F238E27FC236}">
                <a16:creationId xmlns:a16="http://schemas.microsoft.com/office/drawing/2014/main" id="{ADA6973B-DBE2-49D9-A320-22E36E2FBD8C}"/>
              </a:ext>
            </a:extLst>
          </p:cNvPr>
          <p:cNvSpPr>
            <a:spLocks noGrp="1"/>
          </p:cNvSpPr>
          <p:nvPr>
            <p:ph type="body" sz="quarter" idx="15"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Tree>
    <p:extLst>
      <p:ext uri="{BB962C8B-B14F-4D97-AF65-F5344CB8AC3E}">
        <p14:creationId xmlns:p14="http://schemas.microsoft.com/office/powerpoint/2010/main" val="4195794087"/>
      </p:ext>
    </p:extLst>
  </p:cSld>
  <p:clrMapOvr>
    <a:masterClrMapping/>
  </p:clrMapOvr>
  <p:extLst mod="1">
    <p:ext uri="{DCECCB84-F9BA-43D5-87BE-67443E8EF086}">
      <p15:sldGuideLst xmlns:p15="http://schemas.microsoft.com/office/powerpoint/2012/main">
        <p15:guide id="15" orient="horz" pos="778" userDrawn="1">
          <p15:clr>
            <a:srgbClr val="FBAE40"/>
          </p15:clr>
        </p15:guide>
        <p15:guide id="16" orient="horz" pos="1001" userDrawn="1">
          <p15:clr>
            <a:srgbClr val="FBAE40"/>
          </p15:clr>
        </p15:guide>
        <p15:guide id="17" pos="5143" userDrawn="1">
          <p15:clr>
            <a:srgbClr val="FBAE40"/>
          </p15:clr>
        </p15:guide>
        <p15:guide id="18" pos="4920" userDrawn="1">
          <p15:clr>
            <a:srgbClr val="FBAE40"/>
          </p15:clr>
        </p15:guide>
        <p15:guide id="19" pos="2514" userDrawn="1">
          <p15:clr>
            <a:srgbClr val="FBAE40"/>
          </p15:clr>
        </p15:guide>
        <p15:guide id="20" pos="2742" userDrawn="1">
          <p15:clr>
            <a:srgbClr val="FBAE40"/>
          </p15:clr>
        </p15:guide>
        <p15:guide id="21" orient="horz" pos="40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el, Inhalt links, zwei Bilder recht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716AB96-3FFB-4390-B84E-B778A7B5E5A2}"/>
              </a:ext>
            </a:extLst>
          </p:cNvPr>
          <p:cNvSpPr>
            <a:spLocks noGrp="1"/>
          </p:cNvSpPr>
          <p:nvPr>
            <p:ph type="dt" sz="half" idx="10"/>
          </p:nvPr>
        </p:nvSpPr>
        <p:spPr/>
        <p:txBody>
          <a:bodyPr/>
          <a:lstStyle/>
          <a:p>
            <a:fld id="{C87D5254-555D-46C5-BB20-D999F202F99D}" type="datetime1">
              <a:rPr lang="de-DE" smtClean="0"/>
              <a:t>12.07.2022</a:t>
            </a:fld>
            <a:endParaRPr lang="de-DE" dirty="0"/>
          </a:p>
        </p:txBody>
      </p:sp>
      <p:sp>
        <p:nvSpPr>
          <p:cNvPr id="4" name="Fußzeilenplatzhalter 3">
            <a:extLst>
              <a:ext uri="{FF2B5EF4-FFF2-40B4-BE49-F238E27FC236}">
                <a16:creationId xmlns:a16="http://schemas.microsoft.com/office/drawing/2014/main" id="{875ADA85-1D7A-4978-A3BE-52C9BBFE247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465D6FB5-FBAE-4505-B5ED-E456FBC72244}"/>
              </a:ext>
            </a:extLst>
          </p:cNvPr>
          <p:cNvSpPr>
            <a:spLocks noGrp="1"/>
          </p:cNvSpPr>
          <p:nvPr>
            <p:ph type="sldNum" sz="quarter" idx="12"/>
          </p:nvPr>
        </p:nvSpPr>
        <p:spPr/>
        <p:txBody>
          <a:bodyPr/>
          <a:lstStyle>
            <a:lvl1pPr>
              <a:defRPr>
                <a:solidFill>
                  <a:schemeClr val="tx1"/>
                </a:solidFill>
              </a:defRPr>
            </a:lvl1pPr>
          </a:lstStyle>
          <a:p>
            <a:fld id="{39CD2D5F-E978-4472-949A-47AA650B2516}" type="slidenum">
              <a:rPr lang="de-DE" smtClean="0"/>
              <a:pPr/>
              <a:t>‹Nr.›</a:t>
            </a:fld>
            <a:endParaRPr lang="de-DE" dirty="0"/>
          </a:p>
        </p:txBody>
      </p:sp>
      <p:sp>
        <p:nvSpPr>
          <p:cNvPr id="9" name="Bildplatzhalter 8">
            <a:extLst>
              <a:ext uri="{FF2B5EF4-FFF2-40B4-BE49-F238E27FC236}">
                <a16:creationId xmlns:a16="http://schemas.microsoft.com/office/drawing/2014/main" id="{5047A0B5-1D36-4CA6-A388-794661BAE1C5}"/>
              </a:ext>
            </a:extLst>
          </p:cNvPr>
          <p:cNvSpPr>
            <a:spLocks noGrp="1"/>
          </p:cNvSpPr>
          <p:nvPr>
            <p:ph type="pic" sz="quarter" idx="14" hasCustomPrompt="1"/>
          </p:nvPr>
        </p:nvSpPr>
        <p:spPr>
          <a:xfrm>
            <a:off x="7879587" y="1591194"/>
            <a:ext cx="3744000" cy="1889125"/>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2" name="Bildplatzhalter 8">
            <a:extLst>
              <a:ext uri="{FF2B5EF4-FFF2-40B4-BE49-F238E27FC236}">
                <a16:creationId xmlns:a16="http://schemas.microsoft.com/office/drawing/2014/main" id="{ECB22D53-C6FB-4838-8BFC-4CA32EF2DBFC}"/>
              </a:ext>
            </a:extLst>
          </p:cNvPr>
          <p:cNvSpPr>
            <a:spLocks noGrp="1"/>
          </p:cNvSpPr>
          <p:nvPr>
            <p:ph type="pic" sz="quarter" idx="15" hasCustomPrompt="1"/>
          </p:nvPr>
        </p:nvSpPr>
        <p:spPr>
          <a:xfrm>
            <a:off x="7877969" y="3725846"/>
            <a:ext cx="3744000" cy="1874883"/>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7" name="Textplatzhalter 6">
            <a:extLst>
              <a:ext uri="{FF2B5EF4-FFF2-40B4-BE49-F238E27FC236}">
                <a16:creationId xmlns:a16="http://schemas.microsoft.com/office/drawing/2014/main" id="{150F3FE6-CA1A-430E-BAC8-DE134F31D300}"/>
              </a:ext>
            </a:extLst>
          </p:cNvPr>
          <p:cNvSpPr>
            <a:spLocks noGrp="1"/>
          </p:cNvSpPr>
          <p:nvPr>
            <p:ph type="body" sz="quarter" idx="16"/>
          </p:nvPr>
        </p:nvSpPr>
        <p:spPr bwMode="gray">
          <a:xfrm>
            <a:off x="533565" y="1591194"/>
            <a:ext cx="6696000" cy="42497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a:extLst>
              <a:ext uri="{FF2B5EF4-FFF2-40B4-BE49-F238E27FC236}">
                <a16:creationId xmlns:a16="http://schemas.microsoft.com/office/drawing/2014/main" id="{0F94E790-BDC5-48E5-942E-7B9F27EB0B4F}"/>
              </a:ext>
            </a:extLst>
          </p:cNvPr>
          <p:cNvSpPr>
            <a:spLocks noGrp="1"/>
          </p:cNvSpPr>
          <p:nvPr>
            <p:ph type="title" hasCustomPrompt="1"/>
          </p:nvPr>
        </p:nvSpPr>
        <p:spPr bwMode="gray"/>
        <p:txBody>
          <a:bodyPr/>
          <a:lstStyle>
            <a:lvl1pPr>
              <a:defRPr/>
            </a:lvl1pPr>
          </a:lstStyle>
          <a:p>
            <a:r>
              <a:rPr lang="de-DE" dirty="0"/>
              <a:t>Sprechende Überschrift - zweizeilig</a:t>
            </a:r>
          </a:p>
        </p:txBody>
      </p:sp>
      <p:sp>
        <p:nvSpPr>
          <p:cNvPr id="11" name="Textplatzhalter 6">
            <a:extLst>
              <a:ext uri="{FF2B5EF4-FFF2-40B4-BE49-F238E27FC236}">
                <a16:creationId xmlns:a16="http://schemas.microsoft.com/office/drawing/2014/main" id="{41CC2152-A88F-4578-839A-6742D5091CDC}"/>
              </a:ext>
            </a:extLst>
          </p:cNvPr>
          <p:cNvSpPr>
            <a:spLocks noGrp="1"/>
          </p:cNvSpPr>
          <p:nvPr>
            <p:ph type="body" sz="quarter" idx="17" hasCustomPrompt="1"/>
          </p:nvPr>
        </p:nvSpPr>
        <p:spPr bwMode="gray">
          <a:xfrm>
            <a:off x="530850" y="263759"/>
            <a:ext cx="10080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Tree>
    <p:extLst>
      <p:ext uri="{BB962C8B-B14F-4D97-AF65-F5344CB8AC3E}">
        <p14:creationId xmlns:p14="http://schemas.microsoft.com/office/powerpoint/2010/main" val="1509444516"/>
      </p:ext>
    </p:extLst>
  </p:cSld>
  <p:clrMapOvr>
    <a:masterClrMapping/>
  </p:clrMapOvr>
  <p:extLst mod="1">
    <p:ext uri="{DCECCB84-F9BA-43D5-87BE-67443E8EF086}">
      <p15:sldGuideLst xmlns:p15="http://schemas.microsoft.com/office/powerpoint/2012/main">
        <p15:guide id="17" orient="horz" pos="779" userDrawn="1">
          <p15:clr>
            <a:srgbClr val="FBAE40"/>
          </p15:clr>
        </p15:guide>
        <p15:guide id="18" pos="4556" userDrawn="1">
          <p15:clr>
            <a:srgbClr val="FBAE40"/>
          </p15:clr>
        </p15:guide>
        <p15:guide id="19" orient="horz" pos="1001" userDrawn="1">
          <p15:clr>
            <a:srgbClr val="FBAE40"/>
          </p15:clr>
        </p15:guide>
        <p15:guide id="20" pos="4963" userDrawn="1">
          <p15:clr>
            <a:srgbClr val="FBAE40"/>
          </p15:clr>
        </p15:guide>
        <p15:guide id="21" orient="horz" pos="2194" userDrawn="1">
          <p15:clr>
            <a:srgbClr val="FBAE40"/>
          </p15:clr>
        </p15:guide>
        <p15:guide id="22" orient="horz" pos="2347" userDrawn="1">
          <p15:clr>
            <a:srgbClr val="FBAE40"/>
          </p15:clr>
        </p15:guide>
        <p15:guide id="23" orient="horz" pos="3529" userDrawn="1">
          <p15:clr>
            <a:srgbClr val="FBAE40"/>
          </p15:clr>
        </p15:guide>
        <p15:guide id="24"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grüner Hintergrun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F1EB57C-FB95-48A1-950A-4CF0256B66F8}"/>
              </a:ext>
            </a:extLst>
          </p:cNvPr>
          <p:cNvSpPr/>
          <p:nvPr/>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l"/>
            <a:endParaRPr lang="de-DE" dirty="0" err="1">
              <a:solidFill>
                <a:schemeClr val="bg1"/>
              </a:solidFill>
            </a:endParaRPr>
          </a:p>
        </p:txBody>
      </p:sp>
      <p:sp>
        <p:nvSpPr>
          <p:cNvPr id="23" name="Titel 1">
            <a:extLst>
              <a:ext uri="{FF2B5EF4-FFF2-40B4-BE49-F238E27FC236}">
                <a16:creationId xmlns:a16="http://schemas.microsoft.com/office/drawing/2014/main" id="{4440F751-F1B1-4184-AC41-4E5522B1A3DE}"/>
              </a:ext>
            </a:extLst>
          </p:cNvPr>
          <p:cNvSpPr>
            <a:spLocks noGrp="1"/>
          </p:cNvSpPr>
          <p:nvPr>
            <p:ph type="ctrTitle" hasCustomPrompt="1"/>
          </p:nvPr>
        </p:nvSpPr>
        <p:spPr bwMode="gray">
          <a:xfrm>
            <a:off x="531813" y="1494000"/>
            <a:ext cx="11083193" cy="1495794"/>
          </a:xfrm>
        </p:spPr>
        <p:txBody>
          <a:bodyPr anchor="b" anchorCtr="0">
            <a:noAutofit/>
          </a:bodyPr>
          <a:lstStyle>
            <a:lvl1pPr algn="l">
              <a:lnSpc>
                <a:spcPct val="90000"/>
              </a:lnSpc>
              <a:defRPr sz="5400">
                <a:solidFill>
                  <a:schemeClr val="bg1"/>
                </a:solidFill>
              </a:defRPr>
            </a:lvl1pPr>
          </a:lstStyle>
          <a:p>
            <a:r>
              <a:rPr lang="de-DE" dirty="0"/>
              <a:t>Titel</a:t>
            </a:r>
          </a:p>
        </p:txBody>
      </p:sp>
      <p:sp>
        <p:nvSpPr>
          <p:cNvPr id="24" name="Untertitel 2">
            <a:extLst>
              <a:ext uri="{FF2B5EF4-FFF2-40B4-BE49-F238E27FC236}">
                <a16:creationId xmlns:a16="http://schemas.microsoft.com/office/drawing/2014/main" id="{08777931-BF26-4942-B1F5-57DA3641ECEB}"/>
              </a:ext>
            </a:extLst>
          </p:cNvPr>
          <p:cNvSpPr>
            <a:spLocks noGrp="1"/>
          </p:cNvSpPr>
          <p:nvPr>
            <p:ph type="subTitle" idx="1" hasCustomPrompt="1"/>
          </p:nvPr>
        </p:nvSpPr>
        <p:spPr bwMode="gray">
          <a:xfrm>
            <a:off x="531813" y="2977200"/>
            <a:ext cx="11091861" cy="1495794"/>
          </a:xfrm>
        </p:spPr>
        <p:txBody>
          <a:bodyPr>
            <a:noAutofit/>
          </a:bodyPr>
          <a:lstStyle>
            <a:lvl1pPr marL="0" indent="0" algn="l">
              <a:lnSpc>
                <a:spcPct val="90000"/>
              </a:lnSpc>
              <a:spcBef>
                <a:spcPts val="0"/>
              </a:spcBef>
              <a:buNone/>
              <a:defRPr sz="5400">
                <a:solidFill>
                  <a:srgbClr val="50EB5D"/>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9" name="Textplatzhalter 9">
            <a:extLst>
              <a:ext uri="{FF2B5EF4-FFF2-40B4-BE49-F238E27FC236}">
                <a16:creationId xmlns:a16="http://schemas.microsoft.com/office/drawing/2014/main" id="{9230BAAB-54DA-490F-BA29-38E12562BA10}"/>
              </a:ext>
            </a:extLst>
          </p:cNvPr>
          <p:cNvSpPr>
            <a:spLocks noGrp="1"/>
          </p:cNvSpPr>
          <p:nvPr>
            <p:ph type="body" sz="quarter" idx="11" hasCustomPrompt="1"/>
          </p:nvPr>
        </p:nvSpPr>
        <p:spPr bwMode="gray">
          <a:xfrm>
            <a:off x="7876309" y="6036450"/>
            <a:ext cx="3747366" cy="518091"/>
          </a:xfrm>
        </p:spPr>
        <p:txBody>
          <a:bodyPr anchor="b" anchorCtr="0">
            <a:noAutofit/>
          </a:bodyPr>
          <a:lstStyle>
            <a:lvl1pPr algn="r">
              <a:lnSpc>
                <a:spcPct val="110000"/>
              </a:lnSpc>
              <a:spcBef>
                <a:spcPts val="0"/>
              </a:spcBef>
              <a:spcAft>
                <a:spcPts val="0"/>
              </a:spcAft>
              <a:defRPr sz="1600" b="0">
                <a:solidFill>
                  <a:schemeClr val="bg1"/>
                </a:solidFill>
              </a:defRPr>
            </a:lvl1pPr>
          </a:lstStyle>
          <a:p>
            <a:pPr lvl="0"/>
            <a:r>
              <a:rPr lang="de-DE" dirty="0"/>
              <a:t>Geschäftsbereich</a:t>
            </a:r>
          </a:p>
          <a:p>
            <a:pPr lvl="0"/>
            <a:r>
              <a:rPr lang="de-DE" dirty="0"/>
              <a:t>Datum</a:t>
            </a:r>
          </a:p>
        </p:txBody>
      </p:sp>
      <p:sp>
        <p:nvSpPr>
          <p:cNvPr id="12" name="Textplatzhalter 4">
            <a:extLst>
              <a:ext uri="{FF2B5EF4-FFF2-40B4-BE49-F238E27FC236}">
                <a16:creationId xmlns:a16="http://schemas.microsoft.com/office/drawing/2014/main" id="{E5C24BF9-7C9F-180A-7F7A-02BCF5DF05B2}"/>
              </a:ext>
            </a:extLst>
          </p:cNvPr>
          <p:cNvSpPr>
            <a:spLocks noGrp="1"/>
          </p:cNvSpPr>
          <p:nvPr>
            <p:ph type="body" sz="quarter" idx="19"/>
          </p:nvPr>
        </p:nvSpPr>
        <p:spPr>
          <a:xfrm>
            <a:off x="8514000" y="366293"/>
            <a:ext cx="3106800" cy="570719"/>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
        <p:nvSpPr>
          <p:cNvPr id="10"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baseline="0">
                <a:solidFill>
                  <a:schemeClr val="bg1"/>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4"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34687" y="4553249"/>
            <a:ext cx="4057279" cy="304699"/>
          </a:xfrm>
        </p:spPr>
        <p:txBody>
          <a:bodyPr wrap="square">
            <a:spAutoFit/>
          </a:bodyPr>
          <a:lstStyle>
            <a:lvl1pPr>
              <a:defRPr>
                <a:solidFill>
                  <a:schemeClr val="bg1"/>
                </a:solidFill>
              </a:defRPr>
            </a:lvl1pPr>
          </a:lstStyle>
          <a:p>
            <a:pPr lvl="0"/>
            <a:r>
              <a:rPr lang="de-DE" dirty="0" smtClean="0"/>
              <a:t>Version</a:t>
            </a:r>
            <a:endParaRPr lang="de-DE" dirty="0"/>
          </a:p>
        </p:txBody>
      </p:sp>
      <p:sp>
        <p:nvSpPr>
          <p:cNvPr id="15"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4677425" y="4554200"/>
            <a:ext cx="6946249" cy="304699"/>
          </a:xfrm>
        </p:spPr>
        <p:txBody>
          <a:bodyPr wrap="square">
            <a:spAutoFit/>
          </a:bodyPr>
          <a:lstStyle>
            <a:lvl1pPr>
              <a:defRPr>
                <a:solidFill>
                  <a:schemeClr val="bg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11920871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13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Inhalt, pastellgrüne Fläche mit Text rechts">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FFA6248-288A-4285-8856-317301A04B8D}"/>
              </a:ext>
            </a:extLst>
          </p:cNvPr>
          <p:cNvSpPr/>
          <p:nvPr/>
        </p:nvSpPr>
        <p:spPr>
          <a:xfrm>
            <a:off x="7886700" y="0"/>
            <a:ext cx="4305300" cy="6858000"/>
          </a:xfrm>
          <a:prstGeom prst="rect">
            <a:avLst/>
          </a:prstGeom>
          <a:solidFill>
            <a:srgbClr val="E8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a:extLst>
              <a:ext uri="{FF2B5EF4-FFF2-40B4-BE49-F238E27FC236}">
                <a16:creationId xmlns:a16="http://schemas.microsoft.com/office/drawing/2014/main" id="{9716AB96-3FFB-4390-B84E-B778A7B5E5A2}"/>
              </a:ext>
            </a:extLst>
          </p:cNvPr>
          <p:cNvSpPr>
            <a:spLocks noGrp="1"/>
          </p:cNvSpPr>
          <p:nvPr>
            <p:ph type="dt" sz="half" idx="10"/>
          </p:nvPr>
        </p:nvSpPr>
        <p:spPr/>
        <p:txBody>
          <a:bodyPr/>
          <a:lstStyle/>
          <a:p>
            <a:fld id="{BFB3B96F-D4CF-4642-81AE-9675F045FEFA}" type="datetime1">
              <a:rPr lang="de-DE" smtClean="0"/>
              <a:t>12.07.2022</a:t>
            </a:fld>
            <a:endParaRPr lang="de-DE" dirty="0"/>
          </a:p>
        </p:txBody>
      </p:sp>
      <p:sp>
        <p:nvSpPr>
          <p:cNvPr id="4" name="Fußzeilenplatzhalter 3">
            <a:extLst>
              <a:ext uri="{FF2B5EF4-FFF2-40B4-BE49-F238E27FC236}">
                <a16:creationId xmlns:a16="http://schemas.microsoft.com/office/drawing/2014/main" id="{875ADA85-1D7A-4978-A3BE-52C9BBFE247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465D6FB5-FBAE-4505-B5ED-E456FBC72244}"/>
              </a:ext>
            </a:extLst>
          </p:cNvPr>
          <p:cNvSpPr>
            <a:spLocks noGrp="1"/>
          </p:cNvSpPr>
          <p:nvPr>
            <p:ph type="sldNum" sz="quarter" idx="12"/>
          </p:nvPr>
        </p:nvSpPr>
        <p:spPr/>
        <p:txBody>
          <a:bodyPr/>
          <a:lstStyle>
            <a:lvl1pPr>
              <a:defRPr>
                <a:solidFill>
                  <a:schemeClr val="tx1"/>
                </a:solidFill>
              </a:defRPr>
            </a:lvl1pPr>
          </a:lstStyle>
          <a:p>
            <a:fld id="{39CD2D5F-E978-4472-949A-47AA650B2516}" type="slidenum">
              <a:rPr lang="de-DE" smtClean="0"/>
              <a:pPr/>
              <a:t>‹Nr.›</a:t>
            </a:fld>
            <a:endParaRPr lang="de-DE" dirty="0"/>
          </a:p>
        </p:txBody>
      </p:sp>
      <p:sp>
        <p:nvSpPr>
          <p:cNvPr id="9" name="Inhaltsplatzhalter 8">
            <a:extLst>
              <a:ext uri="{FF2B5EF4-FFF2-40B4-BE49-F238E27FC236}">
                <a16:creationId xmlns:a16="http://schemas.microsoft.com/office/drawing/2014/main" id="{E21C7B6C-9388-4B13-B252-B91C088700CB}"/>
              </a:ext>
            </a:extLst>
          </p:cNvPr>
          <p:cNvSpPr>
            <a:spLocks noGrp="1"/>
          </p:cNvSpPr>
          <p:nvPr>
            <p:ph sz="quarter" idx="14"/>
          </p:nvPr>
        </p:nvSpPr>
        <p:spPr bwMode="gray">
          <a:xfrm>
            <a:off x="531813" y="1591988"/>
            <a:ext cx="6696000" cy="424656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Inhaltsplatzhalter 7">
            <a:extLst>
              <a:ext uri="{FF2B5EF4-FFF2-40B4-BE49-F238E27FC236}">
                <a16:creationId xmlns:a16="http://schemas.microsoft.com/office/drawing/2014/main" id="{CBABA49A-74C9-42AB-BEFB-8AC49258D3B9}"/>
              </a:ext>
            </a:extLst>
          </p:cNvPr>
          <p:cNvSpPr>
            <a:spLocks noGrp="1"/>
          </p:cNvSpPr>
          <p:nvPr>
            <p:ph sz="quarter" idx="17"/>
          </p:nvPr>
        </p:nvSpPr>
        <p:spPr>
          <a:xfrm>
            <a:off x="8593931" y="1591989"/>
            <a:ext cx="3026713" cy="4251325"/>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6">
            <a:extLst>
              <a:ext uri="{FF2B5EF4-FFF2-40B4-BE49-F238E27FC236}">
                <a16:creationId xmlns:a16="http://schemas.microsoft.com/office/drawing/2014/main" id="{B26D1AD2-8756-4964-9373-2B17EA5F8EEF}"/>
              </a:ext>
            </a:extLst>
          </p:cNvPr>
          <p:cNvSpPr>
            <a:spLocks noGrp="1"/>
          </p:cNvSpPr>
          <p:nvPr>
            <p:ph type="body" sz="quarter" idx="15" hasCustomPrompt="1"/>
          </p:nvPr>
        </p:nvSpPr>
        <p:spPr bwMode="gray">
          <a:xfrm>
            <a:off x="530850" y="263759"/>
            <a:ext cx="6696000"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7" name="Titel 6">
            <a:extLst>
              <a:ext uri="{FF2B5EF4-FFF2-40B4-BE49-F238E27FC236}">
                <a16:creationId xmlns:a16="http://schemas.microsoft.com/office/drawing/2014/main" id="{79620C6F-91CC-49B2-AD1A-87A0DEC74A83}"/>
              </a:ext>
            </a:extLst>
          </p:cNvPr>
          <p:cNvSpPr>
            <a:spLocks noGrp="1"/>
          </p:cNvSpPr>
          <p:nvPr>
            <p:ph type="title" hasCustomPrompt="1"/>
          </p:nvPr>
        </p:nvSpPr>
        <p:spPr bwMode="gray">
          <a:xfrm>
            <a:off x="531813" y="549274"/>
            <a:ext cx="6696000" cy="684213"/>
          </a:xfrm>
        </p:spPr>
        <p:txBody>
          <a:bodyPr/>
          <a:lstStyle>
            <a:lvl1pPr>
              <a:defRPr/>
            </a:lvl1pPr>
          </a:lstStyle>
          <a:p>
            <a:r>
              <a:rPr lang="de-DE" dirty="0"/>
              <a:t>Sprechende Überschrift - zweizeilig</a:t>
            </a:r>
          </a:p>
        </p:txBody>
      </p:sp>
      <p:sp>
        <p:nvSpPr>
          <p:cNvPr id="11" name="Textplatzhalter 3">
            <a:extLst>
              <a:ext uri="{FF2B5EF4-FFF2-40B4-BE49-F238E27FC236}">
                <a16:creationId xmlns:a16="http://schemas.microsoft.com/office/drawing/2014/main" id="{F16919FE-C015-6EAD-F51E-BC459D3910A5}"/>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1090443854"/>
      </p:ext>
    </p:extLst>
  </p:cSld>
  <p:clrMapOvr>
    <a:masterClrMapping/>
  </p:clrMapOvr>
  <p:extLst mod="1">
    <p:ext uri="{DCECCB84-F9BA-43D5-87BE-67443E8EF086}">
      <p15:sldGuideLst xmlns:p15="http://schemas.microsoft.com/office/powerpoint/2012/main">
        <p15:guide id="7" orient="horz" pos="777">
          <p15:clr>
            <a:srgbClr val="FBAE40"/>
          </p15:clr>
        </p15:guide>
        <p15:guide id="8" pos="5412">
          <p15:clr>
            <a:srgbClr val="FBAE40"/>
          </p15:clr>
        </p15:guide>
        <p15:guide id="9" pos="4554">
          <p15:clr>
            <a:srgbClr val="FBAE40"/>
          </p15:clr>
        </p15:guide>
        <p15:guide id="10" orient="horz" pos="4088">
          <p15:clr>
            <a:srgbClr val="FBAE40"/>
          </p15:clr>
        </p15:guide>
        <p15:guide id="11" orient="horz" pos="1001">
          <p15:clr>
            <a:srgbClr val="FBAE40"/>
          </p15:clr>
        </p15:guide>
        <p15:guide id="12" pos="496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Inhalt, pastellgrüne Fläche rechts">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4BAAC3F-189E-4FFC-82C1-CD8630009E8F}"/>
              </a:ext>
            </a:extLst>
          </p:cNvPr>
          <p:cNvSpPr/>
          <p:nvPr/>
        </p:nvSpPr>
        <p:spPr>
          <a:xfrm>
            <a:off x="6172200" y="0"/>
            <a:ext cx="6019800" cy="6858000"/>
          </a:xfrm>
          <a:prstGeom prst="rect">
            <a:avLst/>
          </a:prstGeom>
          <a:solidFill>
            <a:srgbClr val="E8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de-DE" dirty="0" err="1"/>
          </a:p>
        </p:txBody>
      </p:sp>
      <p:sp>
        <p:nvSpPr>
          <p:cNvPr id="3" name="Datumsplatzhalter 2">
            <a:extLst>
              <a:ext uri="{FF2B5EF4-FFF2-40B4-BE49-F238E27FC236}">
                <a16:creationId xmlns:a16="http://schemas.microsoft.com/office/drawing/2014/main" id="{A6264B35-2A3C-41F1-A8BD-B33C3A5A76ED}"/>
              </a:ext>
            </a:extLst>
          </p:cNvPr>
          <p:cNvSpPr>
            <a:spLocks noGrp="1"/>
          </p:cNvSpPr>
          <p:nvPr>
            <p:ph type="dt" sz="half" idx="10"/>
          </p:nvPr>
        </p:nvSpPr>
        <p:spPr/>
        <p:txBody>
          <a:bodyPr/>
          <a:lstStyle/>
          <a:p>
            <a:fld id="{103E6253-C9E1-49A6-878E-4E8A3599253A}" type="datetime1">
              <a:rPr lang="de-DE" smtClean="0"/>
              <a:t>12.07.2022</a:t>
            </a:fld>
            <a:endParaRPr lang="de-DE" dirty="0"/>
          </a:p>
        </p:txBody>
      </p:sp>
      <p:sp>
        <p:nvSpPr>
          <p:cNvPr id="4" name="Fußzeilenplatzhalter 3">
            <a:extLst>
              <a:ext uri="{FF2B5EF4-FFF2-40B4-BE49-F238E27FC236}">
                <a16:creationId xmlns:a16="http://schemas.microsoft.com/office/drawing/2014/main" id="{8A38BC5A-30AE-4B13-9081-43F961AA3056}"/>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707493E4-C91E-477E-B287-E468A9DD4358}"/>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
        <p:nvSpPr>
          <p:cNvPr id="11" name="Textplatzhalter 10">
            <a:extLst>
              <a:ext uri="{FF2B5EF4-FFF2-40B4-BE49-F238E27FC236}">
                <a16:creationId xmlns:a16="http://schemas.microsoft.com/office/drawing/2014/main" id="{22B39DEC-136C-4218-B442-3360DBA85F4D}"/>
              </a:ext>
            </a:extLst>
          </p:cNvPr>
          <p:cNvSpPr>
            <a:spLocks noGrp="1"/>
          </p:cNvSpPr>
          <p:nvPr>
            <p:ph type="body" sz="quarter" idx="13"/>
          </p:nvPr>
        </p:nvSpPr>
        <p:spPr bwMode="gray">
          <a:xfrm>
            <a:off x="534195" y="1590402"/>
            <a:ext cx="5112000" cy="42529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6">
            <a:extLst>
              <a:ext uri="{FF2B5EF4-FFF2-40B4-BE49-F238E27FC236}">
                <a16:creationId xmlns:a16="http://schemas.microsoft.com/office/drawing/2014/main" id="{9282FCB3-1DEA-43AC-AE75-51A18A91BA2A}"/>
              </a:ext>
            </a:extLst>
          </p:cNvPr>
          <p:cNvSpPr>
            <a:spLocks noGrp="1"/>
          </p:cNvSpPr>
          <p:nvPr>
            <p:ph type="body" sz="quarter" idx="15" hasCustomPrompt="1"/>
          </p:nvPr>
        </p:nvSpPr>
        <p:spPr bwMode="gray">
          <a:xfrm>
            <a:off x="530851" y="263759"/>
            <a:ext cx="5115887" cy="221426"/>
          </a:xfrm>
        </p:spPr>
        <p:txBody>
          <a:bodyPr>
            <a:noAutofit/>
          </a:bodyPr>
          <a:lstStyle>
            <a:lvl1pPr>
              <a:lnSpc>
                <a:spcPct val="100000"/>
              </a:lnSpc>
              <a:spcBef>
                <a:spcPts val="0"/>
              </a:spcBef>
              <a:defRPr sz="1400">
                <a:solidFill>
                  <a:schemeClr val="tx2"/>
                </a:solidFill>
                <a:latin typeface="+mj-lt"/>
              </a:defRPr>
            </a:lvl1pPr>
          </a:lstStyle>
          <a:p>
            <a:pPr lvl="0"/>
            <a:r>
              <a:rPr lang="de-DE" dirty="0"/>
              <a:t>Folientitel (optional) - einzeilig</a:t>
            </a:r>
          </a:p>
        </p:txBody>
      </p:sp>
      <p:sp>
        <p:nvSpPr>
          <p:cNvPr id="6" name="Titel 5">
            <a:extLst>
              <a:ext uri="{FF2B5EF4-FFF2-40B4-BE49-F238E27FC236}">
                <a16:creationId xmlns:a16="http://schemas.microsoft.com/office/drawing/2014/main" id="{2F3BAFAA-5D7F-419C-AEAD-DE55388A388A}"/>
              </a:ext>
            </a:extLst>
          </p:cNvPr>
          <p:cNvSpPr>
            <a:spLocks noGrp="1"/>
          </p:cNvSpPr>
          <p:nvPr>
            <p:ph type="title" hasCustomPrompt="1"/>
          </p:nvPr>
        </p:nvSpPr>
        <p:spPr bwMode="gray">
          <a:xfrm>
            <a:off x="531814" y="549274"/>
            <a:ext cx="5115887" cy="684213"/>
          </a:xfrm>
        </p:spPr>
        <p:txBody>
          <a:bodyPr/>
          <a:lstStyle>
            <a:lvl1pPr>
              <a:defRPr/>
            </a:lvl1pPr>
          </a:lstStyle>
          <a:p>
            <a:r>
              <a:rPr lang="de-DE" dirty="0"/>
              <a:t>Sprechende Überschrift - zweizeilig</a:t>
            </a:r>
          </a:p>
        </p:txBody>
      </p:sp>
      <p:sp>
        <p:nvSpPr>
          <p:cNvPr id="13" name="Textplatzhalter 3">
            <a:extLst>
              <a:ext uri="{FF2B5EF4-FFF2-40B4-BE49-F238E27FC236}">
                <a16:creationId xmlns:a16="http://schemas.microsoft.com/office/drawing/2014/main" id="{A5A17EC1-02BA-15EA-5C31-33654598B5C0}"/>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4268006192"/>
      </p:ext>
    </p:extLst>
  </p:cSld>
  <p:clrMapOvr>
    <a:masterClrMapping/>
  </p:clrMapOvr>
  <p:extLst mod="1">
    <p:ext uri="{DCECCB84-F9BA-43D5-87BE-67443E8EF086}">
      <p15:sldGuideLst xmlns:p15="http://schemas.microsoft.com/office/powerpoint/2012/main">
        <p15:guide id="5" orient="horz" pos="999">
          <p15:clr>
            <a:srgbClr val="FBAE40"/>
          </p15:clr>
        </p15:guide>
        <p15:guide id="6" pos="3557">
          <p15:clr>
            <a:srgbClr val="FBAE40"/>
          </p15:clr>
        </p15:guide>
        <p15:guide id="7" orient="horz" pos="4088">
          <p15:clr>
            <a:srgbClr val="FBAE40"/>
          </p15:clr>
        </p15:guide>
        <p15:guide id="8" orient="horz" pos="77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Kontakt, weiß">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A083CFB7-931B-4839-8D10-C8E469EC79FC}"/>
              </a:ext>
            </a:extLst>
          </p:cNvPr>
          <p:cNvSpPr>
            <a:spLocks noGrp="1"/>
          </p:cNvSpPr>
          <p:nvPr>
            <p:ph type="body" sz="quarter" idx="11" hasCustomPrompt="1"/>
          </p:nvPr>
        </p:nvSpPr>
        <p:spPr bwMode="gray">
          <a:xfrm>
            <a:off x="531743" y="4954093"/>
            <a:ext cx="3371850" cy="1077218"/>
          </a:xfrm>
        </p:spPr>
        <p:txBody>
          <a:bodyPr>
            <a:noAutofit/>
          </a:bodyPr>
          <a:lstStyle>
            <a:lvl1pPr>
              <a:lnSpc>
                <a:spcPts val="2100"/>
              </a:lnSpc>
              <a:spcBef>
                <a:spcPts val="0"/>
              </a:spcBef>
              <a:spcAft>
                <a:spcPts val="600"/>
              </a:spcAft>
              <a:defRPr sz="1800">
                <a:solidFill>
                  <a:schemeClr val="tx1"/>
                </a:solidFill>
                <a:latin typeface="+mn-lt"/>
              </a:defRPr>
            </a:lvl1pPr>
          </a:lstStyle>
          <a:p>
            <a:pPr lvl="0"/>
            <a:r>
              <a:rPr lang="de-DE" dirty="0"/>
              <a:t>Funktion</a:t>
            </a:r>
          </a:p>
          <a:p>
            <a:pPr lvl="0"/>
            <a:r>
              <a:rPr lang="de-DE" dirty="0"/>
              <a:t>AOK Länderkennzeichnung</a:t>
            </a:r>
          </a:p>
          <a:p>
            <a:pPr lvl="0"/>
            <a:r>
              <a:rPr lang="de-DE" dirty="0"/>
              <a:t>Musterstraße 123</a:t>
            </a:r>
          </a:p>
          <a:p>
            <a:pPr lvl="0"/>
            <a:r>
              <a:rPr lang="de-DE" dirty="0"/>
              <a:t>12345 Musterstadt</a:t>
            </a:r>
          </a:p>
        </p:txBody>
      </p:sp>
      <p:sp>
        <p:nvSpPr>
          <p:cNvPr id="12" name="Textplatzhalter 10">
            <a:extLst>
              <a:ext uri="{FF2B5EF4-FFF2-40B4-BE49-F238E27FC236}">
                <a16:creationId xmlns:a16="http://schemas.microsoft.com/office/drawing/2014/main" id="{F55EBCCF-2FEB-4910-90A0-FD8B5D511149}"/>
              </a:ext>
            </a:extLst>
          </p:cNvPr>
          <p:cNvSpPr>
            <a:spLocks noGrp="1"/>
          </p:cNvSpPr>
          <p:nvPr>
            <p:ph type="body" sz="quarter" idx="12" hasCustomPrompt="1"/>
          </p:nvPr>
        </p:nvSpPr>
        <p:spPr bwMode="gray">
          <a:xfrm>
            <a:off x="4348163" y="4954624"/>
            <a:ext cx="5492157" cy="1077218"/>
          </a:xfrm>
        </p:spPr>
        <p:txBody>
          <a:bodyPr anchor="t" anchorCtr="0">
            <a:noAutofit/>
          </a:bodyPr>
          <a:lstStyle>
            <a:lvl1pPr>
              <a:lnSpc>
                <a:spcPts val="2100"/>
              </a:lnSpc>
              <a:spcBef>
                <a:spcPts val="0"/>
              </a:spcBef>
              <a:spcAft>
                <a:spcPts val="600"/>
              </a:spcAft>
              <a:defRPr sz="1800">
                <a:solidFill>
                  <a:schemeClr val="tx1"/>
                </a:solidFill>
                <a:latin typeface="+mn-lt"/>
              </a:defRPr>
            </a:lvl1pPr>
          </a:lstStyle>
          <a:p>
            <a:pPr lvl="0"/>
            <a:r>
              <a:rPr lang="de-DE" dirty="0"/>
              <a:t>P +49 (123) 45 67 89</a:t>
            </a:r>
          </a:p>
          <a:p>
            <a:pPr lvl="0"/>
            <a:r>
              <a:rPr lang="de-DE" dirty="0"/>
              <a:t>F +49 (123) 45 67 89</a:t>
            </a:r>
          </a:p>
          <a:p>
            <a:pPr lvl="0"/>
            <a:r>
              <a:rPr lang="de-DE" dirty="0"/>
              <a:t>M +49 (123) 45 67 89 0</a:t>
            </a:r>
          </a:p>
          <a:p>
            <a:pPr lvl="0"/>
            <a:r>
              <a:rPr lang="de-DE" dirty="0"/>
              <a:t>vorname.nachname@aok.de</a:t>
            </a:r>
          </a:p>
        </p:txBody>
      </p:sp>
      <p:sp>
        <p:nvSpPr>
          <p:cNvPr id="13" name="Textplatzhalter 2">
            <a:extLst>
              <a:ext uri="{FF2B5EF4-FFF2-40B4-BE49-F238E27FC236}">
                <a16:creationId xmlns:a16="http://schemas.microsoft.com/office/drawing/2014/main" id="{AFC9B68D-65AD-47A3-AEAC-D1ED4EE7D997}"/>
              </a:ext>
            </a:extLst>
          </p:cNvPr>
          <p:cNvSpPr>
            <a:spLocks noGrp="1"/>
          </p:cNvSpPr>
          <p:nvPr>
            <p:ph type="body" sz="quarter" idx="13" hasCustomPrompt="1"/>
          </p:nvPr>
        </p:nvSpPr>
        <p:spPr bwMode="gray">
          <a:xfrm>
            <a:off x="531742" y="4333009"/>
            <a:ext cx="9284768" cy="276999"/>
          </a:xfrm>
        </p:spPr>
        <p:txBody>
          <a:bodyPr>
            <a:noAutofit/>
          </a:bodyPr>
          <a:lstStyle>
            <a:lvl1pPr>
              <a:defRPr>
                <a:solidFill>
                  <a:schemeClr val="tx1"/>
                </a:solidFill>
                <a:latin typeface="+mj-lt"/>
              </a:defRPr>
            </a:lvl1pPr>
          </a:lstStyle>
          <a:p>
            <a:pPr lvl="0"/>
            <a:r>
              <a:rPr lang="de-DE" dirty="0"/>
              <a:t>Vorname Nachname</a:t>
            </a:r>
          </a:p>
        </p:txBody>
      </p:sp>
      <p:sp>
        <p:nvSpPr>
          <p:cNvPr id="2" name="Titel 1">
            <a:extLst>
              <a:ext uri="{FF2B5EF4-FFF2-40B4-BE49-F238E27FC236}">
                <a16:creationId xmlns:a16="http://schemas.microsoft.com/office/drawing/2014/main" id="{BB401A1E-2335-487D-A1D1-174AEEEDAFDE}"/>
              </a:ext>
            </a:extLst>
          </p:cNvPr>
          <p:cNvSpPr>
            <a:spLocks noGrp="1"/>
          </p:cNvSpPr>
          <p:nvPr>
            <p:ph type="title" hasCustomPrompt="1"/>
          </p:nvPr>
        </p:nvSpPr>
        <p:spPr bwMode="gray">
          <a:xfrm>
            <a:off x="531743" y="1661390"/>
            <a:ext cx="9294291" cy="1185718"/>
          </a:xfrm>
        </p:spPr>
        <p:txBody>
          <a:bodyPr/>
          <a:lstStyle>
            <a:lvl1pPr>
              <a:lnSpc>
                <a:spcPct val="110000"/>
              </a:lnSpc>
              <a:defRPr sz="6400">
                <a:solidFill>
                  <a:schemeClr val="bg2"/>
                </a:solidFill>
              </a:defRPr>
            </a:lvl1pPr>
          </a:lstStyle>
          <a:p>
            <a:r>
              <a:rPr lang="de-DE" dirty="0"/>
              <a:t>Vielen Dank</a:t>
            </a:r>
          </a:p>
        </p:txBody>
      </p:sp>
      <p:pic>
        <p:nvPicPr>
          <p:cNvPr id="8" name="Grafik 6">
            <a:extLst>
              <a:ext uri="{FF2B5EF4-FFF2-40B4-BE49-F238E27FC236}">
                <a16:creationId xmlns:a16="http://schemas.microsoft.com/office/drawing/2014/main" id="{39CB257C-651B-2A48-D3BF-88544A4BCD89}"/>
              </a:ext>
            </a:extLst>
          </p:cNvPr>
          <p:cNvPicPr preferRelativeResize="0">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8514000" y="367200"/>
            <a:ext cx="3108516" cy="572400"/>
          </a:xfrm>
          <a:prstGeom prst="rect">
            <a:avLst/>
          </a:prstGeom>
        </p:spPr>
      </p:pic>
    </p:spTree>
    <p:extLst>
      <p:ext uri="{BB962C8B-B14F-4D97-AF65-F5344CB8AC3E}">
        <p14:creationId xmlns:p14="http://schemas.microsoft.com/office/powerpoint/2010/main" val="42892928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27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Kontakt, grün">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0D30B1A-B0F5-4932-84ED-2876E8B039E5}"/>
              </a:ext>
            </a:extLst>
          </p:cNvPr>
          <p:cNvSpPr/>
          <p:nvPr/>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l"/>
            <a:endParaRPr lang="de-DE" dirty="0" err="1">
              <a:solidFill>
                <a:schemeClr val="bg1"/>
              </a:solidFill>
            </a:endParaRPr>
          </a:p>
        </p:txBody>
      </p:sp>
      <p:sp>
        <p:nvSpPr>
          <p:cNvPr id="11" name="Textplatzhalter 10">
            <a:extLst>
              <a:ext uri="{FF2B5EF4-FFF2-40B4-BE49-F238E27FC236}">
                <a16:creationId xmlns:a16="http://schemas.microsoft.com/office/drawing/2014/main" id="{A083CFB7-931B-4839-8D10-C8E469EC79FC}"/>
              </a:ext>
            </a:extLst>
          </p:cNvPr>
          <p:cNvSpPr>
            <a:spLocks noGrp="1"/>
          </p:cNvSpPr>
          <p:nvPr>
            <p:ph type="body" sz="quarter" idx="11" hasCustomPrompt="1"/>
          </p:nvPr>
        </p:nvSpPr>
        <p:spPr bwMode="gray">
          <a:xfrm>
            <a:off x="531743" y="4954093"/>
            <a:ext cx="3371850" cy="1077218"/>
          </a:xfrm>
        </p:spPr>
        <p:txBody>
          <a:bodyPr>
            <a:noAutofit/>
          </a:bodyPr>
          <a:lstStyle>
            <a:lvl1pPr>
              <a:lnSpc>
                <a:spcPts val="2100"/>
              </a:lnSpc>
              <a:spcBef>
                <a:spcPts val="0"/>
              </a:spcBef>
              <a:defRPr sz="1800">
                <a:solidFill>
                  <a:schemeClr val="bg1"/>
                </a:solidFill>
              </a:defRPr>
            </a:lvl1pPr>
          </a:lstStyle>
          <a:p>
            <a:pPr lvl="0"/>
            <a:r>
              <a:rPr lang="de-DE" dirty="0"/>
              <a:t>Funktion</a:t>
            </a:r>
          </a:p>
          <a:p>
            <a:pPr lvl="0"/>
            <a:r>
              <a:rPr lang="de-DE" dirty="0"/>
              <a:t>AOK Länderkennzeichnung</a:t>
            </a:r>
          </a:p>
          <a:p>
            <a:pPr lvl="0"/>
            <a:r>
              <a:rPr lang="de-DE" dirty="0"/>
              <a:t>Musterstraße 123</a:t>
            </a:r>
          </a:p>
          <a:p>
            <a:pPr lvl="0"/>
            <a:r>
              <a:rPr lang="de-DE" dirty="0"/>
              <a:t>12345 Musterstadt</a:t>
            </a:r>
          </a:p>
        </p:txBody>
      </p:sp>
      <p:sp>
        <p:nvSpPr>
          <p:cNvPr id="12" name="Textplatzhalter 10">
            <a:extLst>
              <a:ext uri="{FF2B5EF4-FFF2-40B4-BE49-F238E27FC236}">
                <a16:creationId xmlns:a16="http://schemas.microsoft.com/office/drawing/2014/main" id="{F55EBCCF-2FEB-4910-90A0-FD8B5D511149}"/>
              </a:ext>
            </a:extLst>
          </p:cNvPr>
          <p:cNvSpPr>
            <a:spLocks noGrp="1"/>
          </p:cNvSpPr>
          <p:nvPr>
            <p:ph type="body" sz="quarter" idx="12" hasCustomPrompt="1"/>
          </p:nvPr>
        </p:nvSpPr>
        <p:spPr bwMode="gray">
          <a:xfrm>
            <a:off x="4348163" y="4954624"/>
            <a:ext cx="5492157" cy="1077218"/>
          </a:xfrm>
        </p:spPr>
        <p:txBody>
          <a:bodyPr anchor="t" anchorCtr="0">
            <a:noAutofit/>
          </a:bodyPr>
          <a:lstStyle>
            <a:lvl1pPr>
              <a:lnSpc>
                <a:spcPts val="2100"/>
              </a:lnSpc>
              <a:spcBef>
                <a:spcPts val="0"/>
              </a:spcBef>
              <a:defRPr sz="1800">
                <a:solidFill>
                  <a:schemeClr val="bg1"/>
                </a:solidFill>
              </a:defRPr>
            </a:lvl1pPr>
          </a:lstStyle>
          <a:p>
            <a:pPr lvl="0"/>
            <a:r>
              <a:rPr lang="de-DE" dirty="0"/>
              <a:t>P +49 (123) 45 67 89</a:t>
            </a:r>
          </a:p>
          <a:p>
            <a:pPr lvl="0"/>
            <a:r>
              <a:rPr lang="de-DE" dirty="0"/>
              <a:t>F +49 (123) 45 67 89</a:t>
            </a:r>
          </a:p>
          <a:p>
            <a:pPr lvl="0"/>
            <a:r>
              <a:rPr lang="de-DE" dirty="0"/>
              <a:t>M +49 (123) 45 67 89 0</a:t>
            </a:r>
          </a:p>
          <a:p>
            <a:pPr lvl="0"/>
            <a:r>
              <a:rPr lang="de-DE" dirty="0"/>
              <a:t>vorname.nachname@aok.de</a:t>
            </a:r>
          </a:p>
        </p:txBody>
      </p:sp>
      <p:sp>
        <p:nvSpPr>
          <p:cNvPr id="13" name="Textplatzhalter 2">
            <a:extLst>
              <a:ext uri="{FF2B5EF4-FFF2-40B4-BE49-F238E27FC236}">
                <a16:creationId xmlns:a16="http://schemas.microsoft.com/office/drawing/2014/main" id="{AFC9B68D-65AD-47A3-AEAC-D1ED4EE7D997}"/>
              </a:ext>
            </a:extLst>
          </p:cNvPr>
          <p:cNvSpPr>
            <a:spLocks noGrp="1"/>
          </p:cNvSpPr>
          <p:nvPr>
            <p:ph type="body" sz="quarter" idx="13" hasCustomPrompt="1"/>
          </p:nvPr>
        </p:nvSpPr>
        <p:spPr bwMode="gray">
          <a:xfrm>
            <a:off x="531742" y="4333009"/>
            <a:ext cx="9284768" cy="276999"/>
          </a:xfrm>
        </p:spPr>
        <p:txBody>
          <a:bodyPr>
            <a:noAutofit/>
          </a:bodyPr>
          <a:lstStyle>
            <a:lvl1pPr>
              <a:defRPr>
                <a:solidFill>
                  <a:schemeClr val="bg1"/>
                </a:solidFill>
                <a:latin typeface="+mj-lt"/>
              </a:defRPr>
            </a:lvl1pPr>
          </a:lstStyle>
          <a:p>
            <a:pPr lvl="0"/>
            <a:r>
              <a:rPr lang="de-DE" dirty="0"/>
              <a:t>Vorname Nachname</a:t>
            </a:r>
          </a:p>
        </p:txBody>
      </p:sp>
      <p:sp>
        <p:nvSpPr>
          <p:cNvPr id="2" name="Titel 1">
            <a:extLst>
              <a:ext uri="{FF2B5EF4-FFF2-40B4-BE49-F238E27FC236}">
                <a16:creationId xmlns:a16="http://schemas.microsoft.com/office/drawing/2014/main" id="{BB401A1E-2335-487D-A1D1-174AEEEDAFDE}"/>
              </a:ext>
            </a:extLst>
          </p:cNvPr>
          <p:cNvSpPr>
            <a:spLocks noGrp="1"/>
          </p:cNvSpPr>
          <p:nvPr>
            <p:ph type="title" hasCustomPrompt="1"/>
          </p:nvPr>
        </p:nvSpPr>
        <p:spPr bwMode="gray">
          <a:xfrm>
            <a:off x="531743" y="1661390"/>
            <a:ext cx="9294291" cy="1185718"/>
          </a:xfrm>
        </p:spPr>
        <p:txBody>
          <a:bodyPr/>
          <a:lstStyle>
            <a:lvl1pPr>
              <a:lnSpc>
                <a:spcPct val="110000"/>
              </a:lnSpc>
              <a:defRPr sz="6400">
                <a:solidFill>
                  <a:schemeClr val="bg1"/>
                </a:solidFill>
              </a:defRPr>
            </a:lvl1pPr>
          </a:lstStyle>
          <a:p>
            <a:r>
              <a:rPr lang="de-DE" dirty="0"/>
              <a:t>Vielen Dank</a:t>
            </a:r>
          </a:p>
        </p:txBody>
      </p:sp>
      <p:pic>
        <p:nvPicPr>
          <p:cNvPr id="9" name="Grafik 7">
            <a:extLst>
              <a:ext uri="{FF2B5EF4-FFF2-40B4-BE49-F238E27FC236}">
                <a16:creationId xmlns:a16="http://schemas.microsoft.com/office/drawing/2014/main" id="{3EAF9114-4925-1672-BD7C-71B43CE5668F}"/>
              </a:ext>
            </a:extLst>
          </p:cNvPr>
          <p:cNvPicPr preferRelativeResize="0">
            <a:picLocks/>
          </p:cNvPicPr>
          <p:nvPr userDrawn="1"/>
        </p:nvPicPr>
        <p:blipFill>
          <a:blip r:embed="rId2">
            <a:extLst>
              <a:ext uri="{96DAC541-7B7A-43D3-8B79-37D633B846F1}">
                <asvg:svgBlip xmlns="" xmlns:asvg="http://schemas.microsoft.com/office/drawing/2016/SVG/main" r:embed="rId3"/>
              </a:ext>
            </a:extLst>
          </a:blip>
          <a:srcRect/>
          <a:stretch/>
        </p:blipFill>
        <p:spPr>
          <a:xfrm>
            <a:off x="8514001" y="367200"/>
            <a:ext cx="3108513" cy="572400"/>
          </a:xfrm>
          <a:prstGeom prst="rect">
            <a:avLst/>
          </a:prstGeom>
        </p:spPr>
      </p:pic>
    </p:spTree>
    <p:extLst>
      <p:ext uri="{BB962C8B-B14F-4D97-AF65-F5344CB8AC3E}">
        <p14:creationId xmlns:p14="http://schemas.microsoft.com/office/powerpoint/2010/main" val="373418700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27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eere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FBB67008-ACB6-488C-80EF-57C55636C3B3}"/>
              </a:ext>
            </a:extLst>
          </p:cNvPr>
          <p:cNvSpPr>
            <a:spLocks noGrp="1"/>
          </p:cNvSpPr>
          <p:nvPr>
            <p:ph type="dt" sz="half" idx="10"/>
          </p:nvPr>
        </p:nvSpPr>
        <p:spPr/>
        <p:txBody>
          <a:bodyPr/>
          <a:lstStyle/>
          <a:p>
            <a:fld id="{30F729FA-4185-4BFD-B738-AD0625020D52}" type="datetime1">
              <a:rPr lang="de-DE" smtClean="0"/>
              <a:t>12.07.2022</a:t>
            </a:fld>
            <a:endParaRPr lang="de-DE" dirty="0"/>
          </a:p>
        </p:txBody>
      </p:sp>
      <p:sp>
        <p:nvSpPr>
          <p:cNvPr id="4" name="Fußzeilenplatzhalter 3">
            <a:extLst>
              <a:ext uri="{FF2B5EF4-FFF2-40B4-BE49-F238E27FC236}">
                <a16:creationId xmlns:a16="http://schemas.microsoft.com/office/drawing/2014/main" id="{ED1AFD9B-93CA-4DAE-9953-B8EB0F3D164A}"/>
              </a:ext>
            </a:extLst>
          </p:cNvPr>
          <p:cNvSpPr>
            <a:spLocks noGrp="1"/>
          </p:cNvSpPr>
          <p:nvPr>
            <p:ph type="ftr" sz="quarter" idx="11"/>
          </p:nvPr>
        </p:nvSpPr>
        <p:spPr/>
        <p:txBody>
          <a:body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5" name="Foliennummernplatzhalter 4">
            <a:extLst>
              <a:ext uri="{FF2B5EF4-FFF2-40B4-BE49-F238E27FC236}">
                <a16:creationId xmlns:a16="http://schemas.microsoft.com/office/drawing/2014/main" id="{4E9F0869-8A12-47AA-8F9B-8ADF38B7892C}"/>
              </a:ext>
            </a:extLst>
          </p:cNvPr>
          <p:cNvSpPr>
            <a:spLocks noGrp="1"/>
          </p:cNvSpPr>
          <p:nvPr>
            <p:ph type="sldNum" sz="quarter" idx="12"/>
          </p:nvPr>
        </p:nvSpPr>
        <p:spPr/>
        <p:txBody>
          <a:bodyPr/>
          <a:lstStyle/>
          <a:p>
            <a:fld id="{39CD2D5F-E978-4472-949A-47AA650B2516}" type="slidenum">
              <a:rPr lang="de-DE" smtClean="0"/>
              <a:pPr/>
              <a:t>‹Nr.›</a:t>
            </a:fld>
            <a:endParaRPr lang="de-DE" dirty="0"/>
          </a:p>
        </p:txBody>
      </p:sp>
    </p:spTree>
    <p:extLst>
      <p:ext uri="{BB962C8B-B14F-4D97-AF65-F5344CB8AC3E}">
        <p14:creationId xmlns:p14="http://schemas.microsoft.com/office/powerpoint/2010/main" val="2049455495"/>
      </p:ext>
    </p:extLst>
  </p:cSld>
  <p:clrMapOvr>
    <a:masterClrMapping/>
  </p:clrMapOvr>
  <p:extLst mod="1">
    <p:ext uri="{DCECCB84-F9BA-43D5-87BE-67443E8EF086}">
      <p15:sldGuideLst xmlns:p15="http://schemas.microsoft.com/office/powerpoint/2012/main">
        <p15:guide id="1" orient="horz" pos="40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weißer Hintergrund">
    <p:spTree>
      <p:nvGrpSpPr>
        <p:cNvPr id="1" name=""/>
        <p:cNvGrpSpPr/>
        <p:nvPr/>
      </p:nvGrpSpPr>
      <p:grpSpPr>
        <a:xfrm>
          <a:off x="0" y="0"/>
          <a:ext cx="0" cy="0"/>
          <a:chOff x="0" y="0"/>
          <a:chExt cx="0" cy="0"/>
        </a:xfrm>
      </p:grpSpPr>
      <p:sp>
        <p:nvSpPr>
          <p:cNvPr id="23" name="Titel 1">
            <a:extLst>
              <a:ext uri="{FF2B5EF4-FFF2-40B4-BE49-F238E27FC236}">
                <a16:creationId xmlns:a16="http://schemas.microsoft.com/office/drawing/2014/main" id="{4440F751-F1B1-4184-AC41-4E5522B1A3DE}"/>
              </a:ext>
            </a:extLst>
          </p:cNvPr>
          <p:cNvSpPr>
            <a:spLocks noGrp="1"/>
          </p:cNvSpPr>
          <p:nvPr>
            <p:ph type="ctrTitle" hasCustomPrompt="1"/>
          </p:nvPr>
        </p:nvSpPr>
        <p:spPr bwMode="gray">
          <a:xfrm>
            <a:off x="531813" y="1494000"/>
            <a:ext cx="11083193" cy="1495794"/>
          </a:xfrm>
        </p:spPr>
        <p:txBody>
          <a:bodyPr anchor="b" anchorCtr="0">
            <a:noAutofit/>
          </a:bodyPr>
          <a:lstStyle>
            <a:lvl1pPr algn="l">
              <a:lnSpc>
                <a:spcPct val="90000"/>
              </a:lnSpc>
              <a:defRPr sz="5400">
                <a:solidFill>
                  <a:schemeClr val="bg2"/>
                </a:solidFill>
              </a:defRPr>
            </a:lvl1pPr>
          </a:lstStyle>
          <a:p>
            <a:r>
              <a:rPr lang="de-DE" dirty="0"/>
              <a:t>Titel</a:t>
            </a:r>
          </a:p>
        </p:txBody>
      </p:sp>
      <p:sp>
        <p:nvSpPr>
          <p:cNvPr id="24" name="Untertitel 2">
            <a:extLst>
              <a:ext uri="{FF2B5EF4-FFF2-40B4-BE49-F238E27FC236}">
                <a16:creationId xmlns:a16="http://schemas.microsoft.com/office/drawing/2014/main" id="{08777931-BF26-4942-B1F5-57DA3641ECEB}"/>
              </a:ext>
            </a:extLst>
          </p:cNvPr>
          <p:cNvSpPr>
            <a:spLocks noGrp="1"/>
          </p:cNvSpPr>
          <p:nvPr>
            <p:ph type="subTitle" idx="1" hasCustomPrompt="1"/>
          </p:nvPr>
        </p:nvSpPr>
        <p:spPr bwMode="gray">
          <a:xfrm>
            <a:off x="531813" y="2977200"/>
            <a:ext cx="11091861" cy="1495794"/>
          </a:xfrm>
        </p:spPr>
        <p:txBody>
          <a:bodyPr>
            <a:noAutofit/>
          </a:bodyPr>
          <a:lstStyle>
            <a:lvl1pPr marL="0" indent="0" algn="l">
              <a:lnSpc>
                <a:spcPct val="90000"/>
              </a:lnSpc>
              <a:spcBef>
                <a:spcPts val="0"/>
              </a:spcBef>
              <a:buNone/>
              <a:defRPr sz="5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9" name="Textplatzhalter 9">
            <a:extLst>
              <a:ext uri="{FF2B5EF4-FFF2-40B4-BE49-F238E27FC236}">
                <a16:creationId xmlns:a16="http://schemas.microsoft.com/office/drawing/2014/main" id="{9230BAAB-54DA-490F-BA29-38E12562BA10}"/>
              </a:ext>
            </a:extLst>
          </p:cNvPr>
          <p:cNvSpPr>
            <a:spLocks noGrp="1"/>
          </p:cNvSpPr>
          <p:nvPr>
            <p:ph type="body" sz="quarter" idx="11" hasCustomPrompt="1"/>
          </p:nvPr>
        </p:nvSpPr>
        <p:spPr bwMode="gray">
          <a:xfrm>
            <a:off x="7876309" y="6036450"/>
            <a:ext cx="3747366" cy="518091"/>
          </a:xfrm>
        </p:spPr>
        <p:txBody>
          <a:bodyPr anchor="b" anchorCtr="0">
            <a:noAutofit/>
          </a:bodyPr>
          <a:lstStyle>
            <a:lvl1pPr algn="r">
              <a:lnSpc>
                <a:spcPct val="110000"/>
              </a:lnSpc>
              <a:spcBef>
                <a:spcPts val="0"/>
              </a:spcBef>
              <a:spcAft>
                <a:spcPts val="0"/>
              </a:spcAft>
              <a:defRPr sz="1600" b="0">
                <a:solidFill>
                  <a:schemeClr val="bg2"/>
                </a:solidFill>
              </a:defRPr>
            </a:lvl1pPr>
          </a:lstStyle>
          <a:p>
            <a:pPr lvl="0"/>
            <a:r>
              <a:rPr lang="de-DE" dirty="0"/>
              <a:t>Geschäftsbereich</a:t>
            </a:r>
          </a:p>
          <a:p>
            <a:pPr lvl="0"/>
            <a:r>
              <a:rPr lang="de-DE" dirty="0"/>
              <a:t>Datum </a:t>
            </a:r>
          </a:p>
        </p:txBody>
      </p:sp>
      <p:pic>
        <p:nvPicPr>
          <p:cNvPr id="13" name="Grafik 11">
            <a:extLst>
              <a:ext uri="{FF2B5EF4-FFF2-40B4-BE49-F238E27FC236}">
                <a16:creationId xmlns:a16="http://schemas.microsoft.com/office/drawing/2014/main" id="{CF940B61-DE2E-AA12-A8E4-1C82769BF105}"/>
              </a:ext>
            </a:extLst>
          </p:cNvPr>
          <p:cNvPicPr preferRelativeResize="0">
            <a:picLocks/>
          </p:cNvPicPr>
          <p:nvPr userDrawn="1"/>
        </p:nvPicPr>
        <p:blipFill>
          <a:blip r:embed="rId2">
            <a:extLst>
              <a:ext uri="{96DAC541-7B7A-43D3-8B79-37D633B846F1}">
                <asvg:svgBlip xmlns="" xmlns:asvg="http://schemas.microsoft.com/office/drawing/2016/SVG/main" r:embed="rId5"/>
              </a:ext>
            </a:extLst>
          </a:blip>
          <a:stretch>
            <a:fillRect/>
          </a:stretch>
        </p:blipFill>
        <p:spPr>
          <a:xfrm>
            <a:off x="8514000" y="367200"/>
            <a:ext cx="3108516" cy="572400"/>
          </a:xfrm>
          <a:prstGeom prst="rect">
            <a:avLst/>
          </a:prstGeom>
        </p:spPr>
      </p:pic>
      <p:sp>
        <p:nvSpPr>
          <p:cNvPr id="10"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a:solidFill>
                  <a:schemeClr val="bg2"/>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2"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26019" y="4552298"/>
            <a:ext cx="4057279" cy="304699"/>
          </a:xfrm>
        </p:spPr>
        <p:txBody>
          <a:bodyPr wrap="square">
            <a:spAutoFit/>
          </a:bodyPr>
          <a:lstStyle>
            <a:lvl1pPr>
              <a:defRPr>
                <a:solidFill>
                  <a:schemeClr val="tx1"/>
                </a:solidFill>
              </a:defRPr>
            </a:lvl1pPr>
          </a:lstStyle>
          <a:p>
            <a:pPr lvl="0"/>
            <a:r>
              <a:rPr lang="de-DE" dirty="0" smtClean="0"/>
              <a:t>Version</a:t>
            </a:r>
            <a:endParaRPr lang="de-DE" dirty="0"/>
          </a:p>
        </p:txBody>
      </p:sp>
      <p:sp>
        <p:nvSpPr>
          <p:cNvPr id="14"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4668757" y="4553249"/>
            <a:ext cx="6946249" cy="304699"/>
          </a:xfrm>
        </p:spPr>
        <p:txBody>
          <a:bodyPr wrap="square">
            <a:spAutoFit/>
          </a:bodyPr>
          <a:lstStyle>
            <a:lvl1pPr>
              <a:defRPr>
                <a:solidFill>
                  <a:schemeClr val="tx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12744205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grün mit Bild recht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8C5D2399-B72C-459F-A7BA-310AFD0615F1}"/>
              </a:ext>
            </a:extLst>
          </p:cNvPr>
          <p:cNvSpPr>
            <a:spLocks noGrp="1"/>
          </p:cNvSpPr>
          <p:nvPr>
            <p:ph type="pic" sz="quarter" idx="17" hasCustomPrompt="1"/>
          </p:nvPr>
        </p:nvSpPr>
        <p:spPr>
          <a:xfrm>
            <a:off x="6182590" y="0"/>
            <a:ext cx="6009409" cy="6858000"/>
          </a:xfrm>
          <a:pattFill prst="ltDnDiag">
            <a:fgClr>
              <a:schemeClr val="bg1">
                <a:lumMod val="75000"/>
              </a:schemeClr>
            </a:fgClr>
            <a:bgClr>
              <a:schemeClr val="bg1"/>
            </a:bgClr>
          </a:pattFill>
          <a:ln>
            <a:noFill/>
          </a:ln>
        </p:spPr>
        <p:txBody>
          <a:bodyPr/>
          <a:lstStyle>
            <a:lvl1pPr>
              <a:defRPr/>
            </a:lvl1pPr>
          </a:lstStyle>
          <a:p>
            <a:r>
              <a:rPr lang="de-DE" dirty="0"/>
              <a:t>Bild einfügen</a:t>
            </a:r>
          </a:p>
        </p:txBody>
      </p:sp>
      <p:sp>
        <p:nvSpPr>
          <p:cNvPr id="4" name="Rechteck 3">
            <a:extLst>
              <a:ext uri="{FF2B5EF4-FFF2-40B4-BE49-F238E27FC236}">
                <a16:creationId xmlns:a16="http://schemas.microsoft.com/office/drawing/2014/main" id="{6F07EB19-265A-42E0-A495-94727F79BED8}"/>
              </a:ext>
            </a:extLst>
          </p:cNvPr>
          <p:cNvSpPr/>
          <p:nvPr/>
        </p:nvSpPr>
        <p:spPr>
          <a:xfrm>
            <a:off x="0" y="0"/>
            <a:ext cx="61825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9">
            <a:extLst>
              <a:ext uri="{FF2B5EF4-FFF2-40B4-BE49-F238E27FC236}">
                <a16:creationId xmlns:a16="http://schemas.microsoft.com/office/drawing/2014/main" id="{CDD8C261-14CD-41F2-8438-8767709F8EDE}"/>
              </a:ext>
            </a:extLst>
          </p:cNvPr>
          <p:cNvSpPr>
            <a:spLocks noGrp="1"/>
          </p:cNvSpPr>
          <p:nvPr>
            <p:ph type="body" sz="quarter" idx="11" hasCustomPrompt="1"/>
          </p:nvPr>
        </p:nvSpPr>
        <p:spPr bwMode="gray">
          <a:xfrm>
            <a:off x="7876309" y="6036450"/>
            <a:ext cx="3747366" cy="518091"/>
          </a:xfrm>
          <a:noFill/>
        </p:spPr>
        <p:txBody>
          <a:bodyPr anchor="b" anchorCtr="0">
            <a:noAutofit/>
          </a:bodyPr>
          <a:lstStyle>
            <a:lvl1pPr algn="r">
              <a:lnSpc>
                <a:spcPct val="110000"/>
              </a:lnSpc>
              <a:spcBef>
                <a:spcPts val="0"/>
              </a:spcBef>
              <a:spcAft>
                <a:spcPts val="0"/>
              </a:spcAft>
              <a:defRPr sz="1600" b="0">
                <a:solidFill>
                  <a:schemeClr val="bg1"/>
                </a:solidFill>
              </a:defRPr>
            </a:lvl1pPr>
          </a:lstStyle>
          <a:p>
            <a:pPr lvl="0"/>
            <a:r>
              <a:rPr lang="de-DE" dirty="0"/>
              <a:t>Geschäftsbereich</a:t>
            </a:r>
          </a:p>
          <a:p>
            <a:pPr lvl="0"/>
            <a:r>
              <a:rPr lang="de-DE" dirty="0"/>
              <a:t>Datum </a:t>
            </a:r>
          </a:p>
        </p:txBody>
      </p:sp>
      <p:sp>
        <p:nvSpPr>
          <p:cNvPr id="12" name="Titel 1">
            <a:extLst>
              <a:ext uri="{FF2B5EF4-FFF2-40B4-BE49-F238E27FC236}">
                <a16:creationId xmlns:a16="http://schemas.microsoft.com/office/drawing/2014/main" id="{B13D2689-086F-4081-85FF-0294A83793A6}"/>
              </a:ext>
            </a:extLst>
          </p:cNvPr>
          <p:cNvSpPr>
            <a:spLocks noGrp="1"/>
          </p:cNvSpPr>
          <p:nvPr>
            <p:ph type="ctrTitle" hasCustomPrompt="1"/>
          </p:nvPr>
        </p:nvSpPr>
        <p:spPr bwMode="gray">
          <a:xfrm>
            <a:off x="534946" y="1521278"/>
            <a:ext cx="5112000" cy="1569660"/>
          </a:xfrm>
        </p:spPr>
        <p:txBody>
          <a:bodyPr anchor="b" anchorCtr="0">
            <a:noAutofit/>
          </a:bodyPr>
          <a:lstStyle>
            <a:lvl1pPr algn="l">
              <a:lnSpc>
                <a:spcPct val="90000"/>
              </a:lnSpc>
              <a:defRPr sz="4000">
                <a:solidFill>
                  <a:schemeClr val="bg1"/>
                </a:solidFill>
              </a:defRPr>
            </a:lvl1pPr>
          </a:lstStyle>
          <a:p>
            <a:r>
              <a:rPr lang="de-DE" dirty="0"/>
              <a:t>Titel</a:t>
            </a:r>
          </a:p>
        </p:txBody>
      </p:sp>
      <p:sp>
        <p:nvSpPr>
          <p:cNvPr id="15" name="Untertitel 2">
            <a:extLst>
              <a:ext uri="{FF2B5EF4-FFF2-40B4-BE49-F238E27FC236}">
                <a16:creationId xmlns:a16="http://schemas.microsoft.com/office/drawing/2014/main" id="{FDF15B46-0E4D-4410-B1FA-F68A4F7E5C00}"/>
              </a:ext>
            </a:extLst>
          </p:cNvPr>
          <p:cNvSpPr>
            <a:spLocks noGrp="1"/>
          </p:cNvSpPr>
          <p:nvPr>
            <p:ph type="subTitle" idx="1" hasCustomPrompt="1"/>
          </p:nvPr>
        </p:nvSpPr>
        <p:spPr bwMode="gray">
          <a:xfrm>
            <a:off x="534946" y="3078000"/>
            <a:ext cx="5112000" cy="1107996"/>
          </a:xfrm>
        </p:spPr>
        <p:txBody>
          <a:bodyPr>
            <a:noAutofit/>
          </a:bodyPr>
          <a:lstStyle>
            <a:lvl1pPr marL="0" indent="0" algn="l">
              <a:lnSpc>
                <a:spcPct val="90000"/>
              </a:lnSpc>
              <a:spcBef>
                <a:spcPts val="0"/>
              </a:spcBef>
              <a:buNone/>
              <a:defRPr sz="4000">
                <a:solidFill>
                  <a:srgbClr val="50EB5D"/>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17" name="Textplatzhalter 4">
            <a:extLst>
              <a:ext uri="{FF2B5EF4-FFF2-40B4-BE49-F238E27FC236}">
                <a16:creationId xmlns:a16="http://schemas.microsoft.com/office/drawing/2014/main" id="{CFDF1828-163F-A079-42E8-86CAF365BED0}"/>
              </a:ext>
            </a:extLst>
          </p:cNvPr>
          <p:cNvSpPr>
            <a:spLocks noGrp="1"/>
          </p:cNvSpPr>
          <p:nvPr>
            <p:ph type="body" sz="quarter" idx="20"/>
          </p:nvPr>
        </p:nvSpPr>
        <p:spPr>
          <a:xfrm>
            <a:off x="536400" y="522000"/>
            <a:ext cx="3106800" cy="570719"/>
          </a:xfrm>
          <a:blipFill>
            <a:blip r:embed="rId2">
              <a:extLst>
                <a:ext uri="{96DAC541-7B7A-43D3-8B79-37D633B846F1}">
                  <asvg:svgBlip xmlns="" xmlns:asvg="http://schemas.microsoft.com/office/drawing/2016/SVG/main" r:embed="rId5"/>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
        <p:nvSpPr>
          <p:cNvPr id="11"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baseline="0">
                <a:solidFill>
                  <a:schemeClr val="bg1"/>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4"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34688" y="4233600"/>
            <a:ext cx="4057279" cy="304699"/>
          </a:xfrm>
        </p:spPr>
        <p:txBody>
          <a:bodyPr wrap="square">
            <a:spAutoFit/>
          </a:bodyPr>
          <a:lstStyle>
            <a:lvl1pPr>
              <a:defRPr>
                <a:solidFill>
                  <a:schemeClr val="bg1"/>
                </a:solidFill>
              </a:defRPr>
            </a:lvl1pPr>
          </a:lstStyle>
          <a:p>
            <a:pPr lvl="0"/>
            <a:r>
              <a:rPr lang="de-DE" dirty="0" smtClean="0"/>
              <a:t>Version</a:t>
            </a:r>
            <a:endParaRPr lang="de-DE" dirty="0"/>
          </a:p>
        </p:txBody>
      </p:sp>
      <p:sp>
        <p:nvSpPr>
          <p:cNvPr id="18"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532690" y="4585903"/>
            <a:ext cx="5116512" cy="609398"/>
          </a:xfrm>
        </p:spPr>
        <p:txBody>
          <a:bodyPr wrap="square">
            <a:spAutoFit/>
          </a:bodyPr>
          <a:lstStyle>
            <a:lvl1pPr>
              <a:defRPr>
                <a:solidFill>
                  <a:schemeClr val="bg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12023767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4129">
          <p15:clr>
            <a:srgbClr val="FBAE40"/>
          </p15:clr>
        </p15:guide>
        <p15:guide id="5" pos="3896">
          <p15:clr>
            <a:srgbClr val="FBAE40"/>
          </p15:clr>
        </p15:guide>
        <p15:guide id="6" pos="35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weiß mit Bild recht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8C5D2399-B72C-459F-A7BA-310AFD0615F1}"/>
              </a:ext>
            </a:extLst>
          </p:cNvPr>
          <p:cNvSpPr>
            <a:spLocks noGrp="1"/>
          </p:cNvSpPr>
          <p:nvPr>
            <p:ph type="pic" sz="quarter" idx="17" hasCustomPrompt="1"/>
          </p:nvPr>
        </p:nvSpPr>
        <p:spPr>
          <a:xfrm>
            <a:off x="6172200" y="0"/>
            <a:ext cx="60198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13" name="Textplatzhalter 9">
            <a:extLst>
              <a:ext uri="{FF2B5EF4-FFF2-40B4-BE49-F238E27FC236}">
                <a16:creationId xmlns:a16="http://schemas.microsoft.com/office/drawing/2014/main" id="{B716A4D0-27B2-44CE-BCBE-2BC27AB46E68}"/>
              </a:ext>
            </a:extLst>
          </p:cNvPr>
          <p:cNvSpPr>
            <a:spLocks noGrp="1"/>
          </p:cNvSpPr>
          <p:nvPr>
            <p:ph type="body" sz="quarter" idx="11" hasCustomPrompt="1"/>
          </p:nvPr>
        </p:nvSpPr>
        <p:spPr bwMode="gray">
          <a:xfrm>
            <a:off x="7876309" y="6036450"/>
            <a:ext cx="3747366" cy="518091"/>
          </a:xfrm>
          <a:noFill/>
        </p:spPr>
        <p:txBody>
          <a:bodyPr anchor="b" anchorCtr="0">
            <a:noAutofit/>
          </a:bodyPr>
          <a:lstStyle>
            <a:lvl1pPr algn="r">
              <a:lnSpc>
                <a:spcPct val="110000"/>
              </a:lnSpc>
              <a:spcBef>
                <a:spcPts val="0"/>
              </a:spcBef>
              <a:spcAft>
                <a:spcPts val="0"/>
              </a:spcAft>
              <a:defRPr sz="1600" b="0">
                <a:solidFill>
                  <a:schemeClr val="bg1"/>
                </a:solidFill>
              </a:defRPr>
            </a:lvl1pPr>
          </a:lstStyle>
          <a:p>
            <a:pPr lvl="0"/>
            <a:r>
              <a:rPr lang="de-DE" dirty="0"/>
              <a:t>Geschäftsbereich</a:t>
            </a:r>
          </a:p>
          <a:p>
            <a:pPr lvl="0"/>
            <a:r>
              <a:rPr lang="de-DE" dirty="0"/>
              <a:t>Datum</a:t>
            </a:r>
          </a:p>
        </p:txBody>
      </p:sp>
      <p:sp>
        <p:nvSpPr>
          <p:cNvPr id="15" name="Titel 1">
            <a:extLst>
              <a:ext uri="{FF2B5EF4-FFF2-40B4-BE49-F238E27FC236}">
                <a16:creationId xmlns:a16="http://schemas.microsoft.com/office/drawing/2014/main" id="{DADE93C4-AFB8-4501-BB5F-9ADF0ECE9836}"/>
              </a:ext>
            </a:extLst>
          </p:cNvPr>
          <p:cNvSpPr>
            <a:spLocks noGrp="1"/>
          </p:cNvSpPr>
          <p:nvPr>
            <p:ph type="ctrTitle" hasCustomPrompt="1"/>
          </p:nvPr>
        </p:nvSpPr>
        <p:spPr bwMode="gray">
          <a:xfrm>
            <a:off x="534946" y="1521278"/>
            <a:ext cx="5112000" cy="1569660"/>
          </a:xfrm>
        </p:spPr>
        <p:txBody>
          <a:bodyPr anchor="b" anchorCtr="0">
            <a:noAutofit/>
          </a:bodyPr>
          <a:lstStyle>
            <a:lvl1pPr algn="l">
              <a:lnSpc>
                <a:spcPct val="90000"/>
              </a:lnSpc>
              <a:defRPr sz="4000">
                <a:solidFill>
                  <a:schemeClr val="bg2"/>
                </a:solidFill>
              </a:defRPr>
            </a:lvl1pPr>
          </a:lstStyle>
          <a:p>
            <a:r>
              <a:rPr lang="de-DE" dirty="0"/>
              <a:t>Titel</a:t>
            </a:r>
          </a:p>
        </p:txBody>
      </p:sp>
      <p:sp>
        <p:nvSpPr>
          <p:cNvPr id="16" name="Untertitel 2">
            <a:extLst>
              <a:ext uri="{FF2B5EF4-FFF2-40B4-BE49-F238E27FC236}">
                <a16:creationId xmlns:a16="http://schemas.microsoft.com/office/drawing/2014/main" id="{C8C72064-69F4-41A2-BE07-D0B4C54B7E47}"/>
              </a:ext>
            </a:extLst>
          </p:cNvPr>
          <p:cNvSpPr>
            <a:spLocks noGrp="1"/>
          </p:cNvSpPr>
          <p:nvPr>
            <p:ph type="subTitle" idx="1" hasCustomPrompt="1"/>
          </p:nvPr>
        </p:nvSpPr>
        <p:spPr bwMode="gray">
          <a:xfrm>
            <a:off x="534945" y="3078000"/>
            <a:ext cx="5112000" cy="1107996"/>
          </a:xfrm>
        </p:spPr>
        <p:txBody>
          <a:bodyPr>
            <a:noAutofit/>
          </a:bodyPr>
          <a:lstStyle>
            <a:lvl1pPr marL="0" indent="0" algn="l">
              <a:lnSpc>
                <a:spcPct val="90000"/>
              </a:lnSpc>
              <a:spcBef>
                <a:spcPts val="0"/>
              </a:spcBef>
              <a:buNone/>
              <a:defRPr sz="40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11" name="Textplatzhalter 3">
            <a:extLst>
              <a:ext uri="{FF2B5EF4-FFF2-40B4-BE49-F238E27FC236}">
                <a16:creationId xmlns:a16="http://schemas.microsoft.com/office/drawing/2014/main" id="{A66F2CD1-D055-6371-EE39-6D1CF6296AF3}"/>
              </a:ext>
            </a:extLst>
          </p:cNvPr>
          <p:cNvSpPr>
            <a:spLocks noGrp="1"/>
          </p:cNvSpPr>
          <p:nvPr>
            <p:ph type="body" sz="quarter" idx="22"/>
          </p:nvPr>
        </p:nvSpPr>
        <p:spPr>
          <a:xfrm>
            <a:off x="536400" y="522000"/>
            <a:ext cx="3106800" cy="572400"/>
          </a:xfrm>
          <a:blipFill>
            <a:blip r:embed="rId2">
              <a:extLst>
                <a:ext uri="{96DAC541-7B7A-43D3-8B79-37D633B846F1}">
                  <asvg:svgBlip xmlns="" xmlns:asvg="http://schemas.microsoft.com/office/drawing/2016/SVG/main" r:embed="rId5"/>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
        <p:nvSpPr>
          <p:cNvPr id="9"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a:solidFill>
                  <a:schemeClr val="bg2"/>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12"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34688" y="4233600"/>
            <a:ext cx="4057279" cy="304699"/>
          </a:xfrm>
        </p:spPr>
        <p:txBody>
          <a:bodyPr wrap="square">
            <a:spAutoFit/>
          </a:bodyPr>
          <a:lstStyle>
            <a:lvl1pPr>
              <a:defRPr>
                <a:solidFill>
                  <a:schemeClr val="tx1"/>
                </a:solidFill>
              </a:defRPr>
            </a:lvl1pPr>
          </a:lstStyle>
          <a:p>
            <a:pPr lvl="0"/>
            <a:r>
              <a:rPr lang="de-DE" dirty="0" smtClean="0"/>
              <a:t>Version</a:t>
            </a:r>
            <a:endParaRPr lang="de-DE" dirty="0"/>
          </a:p>
        </p:txBody>
      </p:sp>
      <p:sp>
        <p:nvSpPr>
          <p:cNvPr id="14" name="Textplatzhalter 9">
            <a:extLst>
              <a:ext uri="{FF2B5EF4-FFF2-40B4-BE49-F238E27FC236}">
                <a16:creationId xmlns:a16="http://schemas.microsoft.com/office/drawing/2014/main" id="{9F6632B2-A494-4AB8-9BCC-FFAE08706E9A}"/>
              </a:ext>
            </a:extLst>
          </p:cNvPr>
          <p:cNvSpPr>
            <a:spLocks noGrp="1"/>
          </p:cNvSpPr>
          <p:nvPr>
            <p:ph type="body" sz="quarter" idx="26" hasCustomPrompt="1"/>
          </p:nvPr>
        </p:nvSpPr>
        <p:spPr bwMode="gray">
          <a:xfrm>
            <a:off x="532690" y="4585903"/>
            <a:ext cx="5116512" cy="609398"/>
          </a:xfrm>
        </p:spPr>
        <p:txBody>
          <a:bodyPr wrap="square">
            <a:spAutoFit/>
          </a:bodyPr>
          <a:lstStyle>
            <a:lvl1pPr>
              <a:defRPr>
                <a:solidFill>
                  <a:schemeClr val="tx1"/>
                </a:solidFill>
              </a:defRPr>
            </a:lvl1pPr>
          </a:lstStyle>
          <a:p>
            <a:pPr lvl="0"/>
            <a:r>
              <a:rPr lang="de-DE" dirty="0" smtClean="0"/>
              <a:t>Klassifikation: intern, öffentlich, vertraulich, streng vertraulich</a:t>
            </a:r>
            <a:endParaRPr lang="de-DE" dirty="0"/>
          </a:p>
        </p:txBody>
      </p:sp>
    </p:spTree>
    <p:extLst>
      <p:ext uri="{BB962C8B-B14F-4D97-AF65-F5344CB8AC3E}">
        <p14:creationId xmlns:p14="http://schemas.microsoft.com/office/powerpoint/2010/main" val="3876226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4131">
          <p15:clr>
            <a:srgbClr val="FBAE40"/>
          </p15:clr>
        </p15:guide>
        <p15:guide id="5" pos="3886">
          <p15:clr>
            <a:srgbClr val="FBAE40"/>
          </p15:clr>
        </p15:guide>
        <p15:guide id="6" pos="35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Inhaltsplatzhalter 7">
            <a:extLst>
              <a:ext uri="{FF2B5EF4-FFF2-40B4-BE49-F238E27FC236}">
                <a16:creationId xmlns:a16="http://schemas.microsoft.com/office/drawing/2014/main" id="{E20627DD-CF1A-45B3-81AB-34B5BEA2E904}"/>
              </a:ext>
            </a:extLst>
          </p:cNvPr>
          <p:cNvSpPr>
            <a:spLocks noGrp="1"/>
          </p:cNvSpPr>
          <p:nvPr>
            <p:ph sz="quarter" idx="20"/>
          </p:nvPr>
        </p:nvSpPr>
        <p:spPr bwMode="gray">
          <a:xfrm>
            <a:off x="535781" y="1592869"/>
            <a:ext cx="11086951" cy="4248000"/>
          </a:xfrm>
        </p:spPr>
        <p:txBody>
          <a:bodyPr numCol="1" spcCol="0"/>
          <a:lstStyle>
            <a:lvl1pPr marL="431989" indent="-431989">
              <a:spcBef>
                <a:spcPts val="0"/>
              </a:spcBef>
              <a:buFont typeface="+mj-lt"/>
              <a:buAutoNum type="arabicPeriod"/>
              <a:defRPr sz="1800">
                <a:solidFill>
                  <a:schemeClr val="tx1"/>
                </a:solidFill>
                <a:latin typeface="+mj-lt"/>
              </a:defRPr>
            </a:lvl1pPr>
            <a:lvl2pPr marL="630238" indent="-198438">
              <a:spcBef>
                <a:spcPts val="0"/>
              </a:spcBef>
              <a:buFont typeface="Arial" panose="020B0604020202020204" pitchFamily="34" charset="0"/>
              <a:buChar char="•"/>
              <a:defRPr sz="1800">
                <a:solidFill>
                  <a:schemeClr val="tx1"/>
                </a:solidFill>
              </a:defRPr>
            </a:lvl2pPr>
            <a:lvl3pPr marL="864000" indent="-432000">
              <a:spcBef>
                <a:spcPts val="300"/>
              </a:spcBef>
              <a:buFont typeface="Arial" panose="020B0604020202020204" pitchFamily="34" charset="0"/>
              <a:buChar char="•"/>
              <a:defRPr sz="1800"/>
            </a:lvl3pPr>
            <a:lvl4pPr marL="864000" indent="-432000">
              <a:spcBef>
                <a:spcPts val="300"/>
              </a:spcBef>
              <a:buFont typeface="Arial" panose="020B0604020202020204" pitchFamily="34" charset="0"/>
              <a:buChar char="•"/>
              <a:defRPr sz="1800"/>
            </a:lvl4pPr>
            <a:lvl5pPr marL="864000" indent="-432000">
              <a:spcBef>
                <a:spcPts val="300"/>
              </a:spcBef>
              <a:buFont typeface="Arial" panose="020B0604020202020204" pitchFamily="34" charset="0"/>
              <a:buChar char="•"/>
              <a:defRPr sz="1800"/>
            </a:lvl5pPr>
            <a:lvl6pPr marL="864000" indent="-432000">
              <a:spcBef>
                <a:spcPts val="300"/>
              </a:spcBef>
              <a:buFont typeface="Arial" panose="020B0604020202020204" pitchFamily="34" charset="0"/>
              <a:buChar char="•"/>
              <a:defRPr/>
            </a:lvl6pPr>
            <a:lvl7pPr marL="864000" indent="-432000">
              <a:spcBef>
                <a:spcPts val="300"/>
              </a:spcBef>
              <a:buFont typeface="Arial" panose="020B0604020202020204" pitchFamily="34" charset="0"/>
              <a:buChar char="•"/>
              <a:defRPr/>
            </a:lvl7pPr>
            <a:lvl8pPr marL="864000" indent="-432000">
              <a:spcBef>
                <a:spcPts val="300"/>
              </a:spcBef>
              <a:buFont typeface="Arial" panose="020B0604020202020204" pitchFamily="34" charset="0"/>
              <a:buChar char="•"/>
              <a:defRPr/>
            </a:lvl8pPr>
            <a:lvl9pPr marL="864000" indent="-432000">
              <a:spcBef>
                <a:spcPts val="300"/>
              </a:spcBef>
              <a:buFont typeface="Arial" panose="020B0604020202020204" pitchFamily="34" charset="0"/>
              <a:buChar char="•"/>
              <a:defRPr/>
            </a:lvl9pPr>
          </a:lstStyle>
          <a:p>
            <a:pPr lvl="0"/>
            <a:r>
              <a:rPr lang="de-DE" smtClean="0"/>
              <a:t>Formatvorlagen des Textmasters bearbeiten</a:t>
            </a:r>
          </a:p>
          <a:p>
            <a:pPr lvl="1"/>
            <a:r>
              <a:rPr lang="de-DE" smtClean="0"/>
              <a:t>Zweite Ebene</a:t>
            </a:r>
          </a:p>
        </p:txBody>
      </p:sp>
      <p:sp>
        <p:nvSpPr>
          <p:cNvPr id="2" name="Titel 1">
            <a:extLst>
              <a:ext uri="{FF2B5EF4-FFF2-40B4-BE49-F238E27FC236}">
                <a16:creationId xmlns:a16="http://schemas.microsoft.com/office/drawing/2014/main" id="{5DA780F4-4A38-4E47-B4FE-99012AA78BEB}"/>
              </a:ext>
            </a:extLst>
          </p:cNvPr>
          <p:cNvSpPr>
            <a:spLocks noGrp="1"/>
          </p:cNvSpPr>
          <p:nvPr>
            <p:ph type="title" hasCustomPrompt="1"/>
          </p:nvPr>
        </p:nvSpPr>
        <p:spPr bwMode="gray"/>
        <p:txBody>
          <a:bodyPr/>
          <a:lstStyle>
            <a:lvl1pPr>
              <a:defRPr/>
            </a:lvl1pPr>
          </a:lstStyle>
          <a:p>
            <a:r>
              <a:rPr lang="de-DE" dirty="0"/>
              <a:t>Agenda</a:t>
            </a:r>
          </a:p>
        </p:txBody>
      </p:sp>
      <p:sp>
        <p:nvSpPr>
          <p:cNvPr id="4" name="Datumsplatzhalter 3">
            <a:extLst>
              <a:ext uri="{FF2B5EF4-FFF2-40B4-BE49-F238E27FC236}">
                <a16:creationId xmlns:a16="http://schemas.microsoft.com/office/drawing/2014/main" id="{4EAF0E93-CC53-44C3-97C9-8529FB535281}"/>
              </a:ext>
            </a:extLst>
          </p:cNvPr>
          <p:cNvSpPr>
            <a:spLocks noGrp="1"/>
          </p:cNvSpPr>
          <p:nvPr>
            <p:ph type="dt" sz="half" idx="21"/>
          </p:nvPr>
        </p:nvSpPr>
        <p:spPr/>
        <p:txBody>
          <a:bodyPr/>
          <a:lstStyle/>
          <a:p>
            <a:fld id="{6A85475E-5577-46BA-9BE6-4713F24F0EDD}" type="datetime1">
              <a:rPr lang="de-DE" smtClean="0"/>
              <a:t>12.07.2022</a:t>
            </a:fld>
            <a:endParaRPr lang="de-DE" dirty="0"/>
          </a:p>
        </p:txBody>
      </p:sp>
      <p:sp>
        <p:nvSpPr>
          <p:cNvPr id="6" name="Foliennummernplatzhalter 5">
            <a:extLst>
              <a:ext uri="{FF2B5EF4-FFF2-40B4-BE49-F238E27FC236}">
                <a16:creationId xmlns:a16="http://schemas.microsoft.com/office/drawing/2014/main" id="{68998CD6-56E8-42E0-8BC9-CFFC089AECA2}"/>
              </a:ext>
            </a:extLst>
          </p:cNvPr>
          <p:cNvSpPr>
            <a:spLocks noGrp="1"/>
          </p:cNvSpPr>
          <p:nvPr>
            <p:ph type="sldNum" sz="quarter" idx="23"/>
          </p:nvPr>
        </p:nvSpPr>
        <p:spPr/>
        <p:txBody>
          <a:bodyPr/>
          <a:lstStyle/>
          <a:p>
            <a:fld id="{39CD2D5F-E978-4472-949A-47AA650B2516}" type="slidenum">
              <a:rPr lang="de-DE" smtClean="0"/>
              <a:pPr/>
              <a:t>‹Nr.›</a:t>
            </a:fld>
            <a:endParaRPr lang="de-DE" dirty="0"/>
          </a:p>
        </p:txBody>
      </p:sp>
      <p:sp>
        <p:nvSpPr>
          <p:cNvPr id="7"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Tree>
    <p:extLst>
      <p:ext uri="{BB962C8B-B14F-4D97-AF65-F5344CB8AC3E}">
        <p14:creationId xmlns:p14="http://schemas.microsoft.com/office/powerpoint/2010/main" val="3590384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orient="horz" pos="1002" userDrawn="1">
          <p15:clr>
            <a:srgbClr val="FBAE40"/>
          </p15:clr>
        </p15:guide>
        <p15:guide id="8" orient="horz" pos="4089" userDrawn="1">
          <p15:clr>
            <a:srgbClr val="FBAE40"/>
          </p15:clr>
        </p15:guide>
        <p15:guide id="9" orient="horz" pos="7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ennfolie, dunkl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804AA01-EE90-431B-8719-89B12245BD08}"/>
              </a:ext>
            </a:extLst>
          </p:cNvPr>
          <p:cNvSpPr>
            <a:spLocks noGrp="1"/>
          </p:cNvSpPr>
          <p:nvPr>
            <p:ph type="pic" sz="quarter" idx="10" hasCustomPrompt="1"/>
          </p:nvPr>
        </p:nvSpPr>
        <p:spPr>
          <a:xfrm>
            <a:off x="0" y="2382"/>
            <a:ext cx="12192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9" name="Textplatzhalter 8">
            <a:extLst>
              <a:ext uri="{FF2B5EF4-FFF2-40B4-BE49-F238E27FC236}">
                <a16:creationId xmlns:a16="http://schemas.microsoft.com/office/drawing/2014/main" id="{D36F6450-F02E-42DA-A75E-DAF6A54D03C1}"/>
              </a:ext>
            </a:extLst>
          </p:cNvPr>
          <p:cNvSpPr>
            <a:spLocks noGrp="1"/>
          </p:cNvSpPr>
          <p:nvPr>
            <p:ph type="body" sz="quarter" idx="11" hasCustomPrompt="1"/>
          </p:nvPr>
        </p:nvSpPr>
        <p:spPr bwMode="gray">
          <a:xfrm>
            <a:off x="540108" y="1864800"/>
            <a:ext cx="3506375" cy="700553"/>
          </a:xfrm>
        </p:spPr>
        <p:txBody>
          <a:bodyPr>
            <a:noAutofit/>
          </a:bodyPr>
          <a:lstStyle>
            <a:lvl1pPr>
              <a:lnSpc>
                <a:spcPct val="80000"/>
              </a:lnSpc>
              <a:spcBef>
                <a:spcPts val="0"/>
              </a:spcBef>
              <a:defRPr sz="4800">
                <a:solidFill>
                  <a:schemeClr val="bg1"/>
                </a:solidFill>
                <a:latin typeface="+mj-lt"/>
              </a:defRPr>
            </a:lvl1pPr>
          </a:lstStyle>
          <a:p>
            <a:pPr lvl="0"/>
            <a:r>
              <a:rPr lang="de-DE" dirty="0"/>
              <a:t>1.</a:t>
            </a:r>
          </a:p>
        </p:txBody>
      </p:sp>
      <p:sp>
        <p:nvSpPr>
          <p:cNvPr id="2" name="Titel 1">
            <a:extLst>
              <a:ext uri="{FF2B5EF4-FFF2-40B4-BE49-F238E27FC236}">
                <a16:creationId xmlns:a16="http://schemas.microsoft.com/office/drawing/2014/main" id="{A9B9F7BF-39C7-4B47-AE9C-FE706CF0C1E0}"/>
              </a:ext>
            </a:extLst>
          </p:cNvPr>
          <p:cNvSpPr>
            <a:spLocks noGrp="1"/>
          </p:cNvSpPr>
          <p:nvPr>
            <p:ph type="title" hasCustomPrompt="1"/>
          </p:nvPr>
        </p:nvSpPr>
        <p:spPr bwMode="gray">
          <a:xfrm>
            <a:off x="531813" y="2565353"/>
            <a:ext cx="8359939" cy="2954655"/>
          </a:xfrm>
        </p:spPr>
        <p:txBody>
          <a:bodyPr anchor="t"/>
          <a:lstStyle>
            <a:lvl1pPr>
              <a:lnSpc>
                <a:spcPct val="85000"/>
              </a:lnSpc>
              <a:defRPr sz="4800">
                <a:solidFill>
                  <a:srgbClr val="50EB5D"/>
                </a:solidFill>
              </a:defRPr>
            </a:lvl1pPr>
          </a:lstStyle>
          <a:p>
            <a:r>
              <a:rPr lang="de-DE" dirty="0" err="1"/>
              <a:t>Kapiteltrenner</a:t>
            </a:r>
            <a:endParaRPr lang="de-DE" dirty="0"/>
          </a:p>
        </p:txBody>
      </p:sp>
      <p:sp>
        <p:nvSpPr>
          <p:cNvPr id="8" name="Textplatzhalter 4">
            <a:extLst>
              <a:ext uri="{FF2B5EF4-FFF2-40B4-BE49-F238E27FC236}">
                <a16:creationId xmlns:a16="http://schemas.microsoft.com/office/drawing/2014/main" id="{01526B2A-496B-39C3-82DB-C603CE11619C}"/>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1819281875"/>
      </p:ext>
    </p:extLst>
  </p:cSld>
  <p:clrMapOvr>
    <a:masterClrMapping/>
  </p:clrMapOvr>
  <p:extLst>
    <p:ext uri="{DCECCB84-F9BA-43D5-87BE-67443E8EF086}">
      <p15:sldGuideLst xmlns:p15="http://schemas.microsoft.com/office/powerpoint/2012/main">
        <p15:guide id="1" pos="56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ennfolie, helles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804AA01-EE90-431B-8719-89B12245BD08}"/>
              </a:ext>
            </a:extLst>
          </p:cNvPr>
          <p:cNvSpPr>
            <a:spLocks noGrp="1"/>
          </p:cNvSpPr>
          <p:nvPr>
            <p:ph type="pic" sz="quarter" idx="10" hasCustomPrompt="1"/>
          </p:nvPr>
        </p:nvSpPr>
        <p:spPr>
          <a:xfrm>
            <a:off x="0" y="0"/>
            <a:ext cx="12192000" cy="6858000"/>
          </a:xfrm>
          <a:pattFill prst="ltDnDiag">
            <a:fgClr>
              <a:schemeClr val="bg1">
                <a:lumMod val="75000"/>
              </a:schemeClr>
            </a:fgClr>
            <a:bgClr>
              <a:schemeClr val="bg1"/>
            </a:bgClr>
          </a:pattFill>
        </p:spPr>
        <p:txBody>
          <a:bodyPr/>
          <a:lstStyle>
            <a:lvl1pPr>
              <a:defRPr/>
            </a:lvl1pPr>
          </a:lstStyle>
          <a:p>
            <a:r>
              <a:rPr lang="de-DE" dirty="0"/>
              <a:t>Bild einfügen</a:t>
            </a:r>
          </a:p>
        </p:txBody>
      </p:sp>
      <p:sp>
        <p:nvSpPr>
          <p:cNvPr id="6" name="Textplatzhalter 8">
            <a:extLst>
              <a:ext uri="{FF2B5EF4-FFF2-40B4-BE49-F238E27FC236}">
                <a16:creationId xmlns:a16="http://schemas.microsoft.com/office/drawing/2014/main" id="{5820C90E-2107-4D6E-B0AA-34BA9BE63E46}"/>
              </a:ext>
            </a:extLst>
          </p:cNvPr>
          <p:cNvSpPr>
            <a:spLocks noGrp="1"/>
          </p:cNvSpPr>
          <p:nvPr>
            <p:ph type="body" sz="quarter" idx="11" hasCustomPrompt="1"/>
          </p:nvPr>
        </p:nvSpPr>
        <p:spPr bwMode="gray">
          <a:xfrm>
            <a:off x="540108" y="1864800"/>
            <a:ext cx="3506375" cy="700553"/>
          </a:xfrm>
        </p:spPr>
        <p:txBody>
          <a:bodyPr>
            <a:noAutofit/>
          </a:bodyPr>
          <a:lstStyle>
            <a:lvl1pPr>
              <a:lnSpc>
                <a:spcPct val="80000"/>
              </a:lnSpc>
              <a:spcBef>
                <a:spcPts val="0"/>
              </a:spcBef>
              <a:defRPr sz="4800">
                <a:solidFill>
                  <a:schemeClr val="bg2"/>
                </a:solidFill>
                <a:latin typeface="+mj-lt"/>
              </a:defRPr>
            </a:lvl1pPr>
          </a:lstStyle>
          <a:p>
            <a:pPr lvl="0"/>
            <a:r>
              <a:rPr lang="de-DE" dirty="0"/>
              <a:t>1.</a:t>
            </a:r>
          </a:p>
        </p:txBody>
      </p:sp>
      <p:sp>
        <p:nvSpPr>
          <p:cNvPr id="2" name="Titel 1">
            <a:extLst>
              <a:ext uri="{FF2B5EF4-FFF2-40B4-BE49-F238E27FC236}">
                <a16:creationId xmlns:a16="http://schemas.microsoft.com/office/drawing/2014/main" id="{D4A6E9A9-32DD-42BB-A859-692C2CC93BF2}"/>
              </a:ext>
            </a:extLst>
          </p:cNvPr>
          <p:cNvSpPr>
            <a:spLocks noGrp="1"/>
          </p:cNvSpPr>
          <p:nvPr>
            <p:ph type="title" hasCustomPrompt="1"/>
          </p:nvPr>
        </p:nvSpPr>
        <p:spPr bwMode="gray">
          <a:xfrm>
            <a:off x="531813" y="2565353"/>
            <a:ext cx="8359939" cy="2954655"/>
          </a:xfrm>
        </p:spPr>
        <p:txBody>
          <a:bodyPr anchor="t"/>
          <a:lstStyle>
            <a:lvl1pPr>
              <a:lnSpc>
                <a:spcPct val="85000"/>
              </a:lnSpc>
              <a:defRPr sz="4800">
                <a:solidFill>
                  <a:schemeClr val="tx2"/>
                </a:solidFill>
              </a:defRPr>
            </a:lvl1pPr>
          </a:lstStyle>
          <a:p>
            <a:r>
              <a:rPr lang="de-DE" dirty="0" err="1"/>
              <a:t>Kapiteltrenner</a:t>
            </a:r>
            <a:endParaRPr lang="de-DE" dirty="0"/>
          </a:p>
        </p:txBody>
      </p:sp>
      <p:sp>
        <p:nvSpPr>
          <p:cNvPr id="8" name="Textplatzhalter 3">
            <a:extLst>
              <a:ext uri="{FF2B5EF4-FFF2-40B4-BE49-F238E27FC236}">
                <a16:creationId xmlns:a16="http://schemas.microsoft.com/office/drawing/2014/main" id="{1B1DD5AA-8F51-9740-05CF-97F67AAAFDB5}"/>
              </a:ext>
            </a:extLst>
          </p:cNvPr>
          <p:cNvSpPr>
            <a:spLocks noGrp="1"/>
          </p:cNvSpPr>
          <p:nvPr>
            <p:ph type="body" sz="quarter" idx="19"/>
          </p:nvPr>
        </p:nvSpPr>
        <p:spPr>
          <a:xfrm>
            <a:off x="10033200" y="6246000"/>
            <a:ext cx="1591200" cy="284400"/>
          </a:xfrm>
          <a:blipFill>
            <a:blip r:embed="rId2">
              <a:extLst>
                <a:ext uri="{96DAC541-7B7A-43D3-8B79-37D633B846F1}">
                  <asvg:svgBlip xmlns="" xmlns:asvg="http://schemas.microsoft.com/office/drawing/2016/SVG/main" r:embed="rId3"/>
                </a:ext>
              </a:extLst>
            </a:blip>
            <a:stretch>
              <a:fillRect/>
            </a:stretch>
          </a:blipFill>
        </p:spPr>
        <p:txBody>
          <a:bodyPr anchor="b"/>
          <a:lstStyle>
            <a:lvl1pPr algn="r">
              <a:defRPr sz="100">
                <a:solidFill>
                  <a:schemeClr val="bg1">
                    <a:alpha val="0"/>
                  </a:schemeClr>
                </a:solidFill>
              </a:defRPr>
            </a:lvl1pPr>
          </a:lstStyle>
          <a:p>
            <a:pPr lvl="0"/>
            <a:r>
              <a:rPr lang="de-DE" smtClean="0"/>
              <a:t>Formatvorlagen des Textmasters bearbeiten</a:t>
            </a:r>
          </a:p>
        </p:txBody>
      </p:sp>
    </p:spTree>
    <p:extLst>
      <p:ext uri="{BB962C8B-B14F-4D97-AF65-F5344CB8AC3E}">
        <p14:creationId xmlns:p14="http://schemas.microsoft.com/office/powerpoint/2010/main" val="892133826"/>
      </p:ext>
    </p:extLst>
  </p:cSld>
  <p:clrMapOvr>
    <a:masterClrMapping/>
  </p:clrMapOvr>
  <p:extLst mod="1">
    <p:ext uri="{DCECCB84-F9BA-43D5-87BE-67443E8EF086}">
      <p15:sldGuideLst xmlns:p15="http://schemas.microsoft.com/office/powerpoint/2012/main">
        <p15:guide id="1" pos="56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834FD6D-48F3-4A5C-8E77-DBCE4EB46B4A}"/>
              </a:ext>
            </a:extLst>
          </p:cNvPr>
          <p:cNvSpPr>
            <a:spLocks noGrp="1"/>
          </p:cNvSpPr>
          <p:nvPr>
            <p:ph type="title"/>
          </p:nvPr>
        </p:nvSpPr>
        <p:spPr>
          <a:xfrm>
            <a:off x="531813" y="549274"/>
            <a:ext cx="10080000" cy="684213"/>
          </a:xfrm>
          <a:prstGeom prst="rect">
            <a:avLst/>
          </a:prstGeom>
        </p:spPr>
        <p:txBody>
          <a:bodyPr vert="horz" lIns="0" tIns="0" rIns="0" bIns="0" rtlCol="0" anchor="t" anchorCtr="0">
            <a:noAutofit/>
          </a:bodyPr>
          <a:lstStyle/>
          <a:p>
            <a:r>
              <a:rPr lang="de-DE" dirty="0"/>
              <a:t>Sprechende Überschrift - zweizeilig</a:t>
            </a:r>
          </a:p>
        </p:txBody>
      </p:sp>
      <p:sp>
        <p:nvSpPr>
          <p:cNvPr id="3" name="Textplatzhalter 2">
            <a:extLst>
              <a:ext uri="{FF2B5EF4-FFF2-40B4-BE49-F238E27FC236}">
                <a16:creationId xmlns:a16="http://schemas.microsoft.com/office/drawing/2014/main" id="{5ACC67E9-5BDD-4FB7-AEA4-0A3D41EE96F6}"/>
              </a:ext>
            </a:extLst>
          </p:cNvPr>
          <p:cNvSpPr>
            <a:spLocks noGrp="1"/>
          </p:cNvSpPr>
          <p:nvPr>
            <p:ph type="body" idx="1"/>
          </p:nvPr>
        </p:nvSpPr>
        <p:spPr>
          <a:xfrm>
            <a:off x="531813" y="1591200"/>
            <a:ext cx="11088000" cy="4248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7423CBB-470C-4515-AF28-06E6352AAE66}"/>
              </a:ext>
            </a:extLst>
          </p:cNvPr>
          <p:cNvSpPr>
            <a:spLocks noGrp="1"/>
          </p:cNvSpPr>
          <p:nvPr>
            <p:ph type="dt" sz="half" idx="2"/>
          </p:nvPr>
        </p:nvSpPr>
        <p:spPr>
          <a:xfrm>
            <a:off x="819943" y="6361717"/>
            <a:ext cx="680398"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fld id="{1A006DF8-2E00-4FFF-9F76-4D5844DAE1AB}" type="datetime1">
              <a:rPr lang="de-DE" smtClean="0"/>
              <a:t>12.07.2022</a:t>
            </a:fld>
            <a:endParaRPr lang="de-DE" dirty="0"/>
          </a:p>
        </p:txBody>
      </p:sp>
      <p:sp>
        <p:nvSpPr>
          <p:cNvPr id="5" name="Fußzeilenplatzhalter 4">
            <a:extLst>
              <a:ext uri="{FF2B5EF4-FFF2-40B4-BE49-F238E27FC236}">
                <a16:creationId xmlns:a16="http://schemas.microsoft.com/office/drawing/2014/main" id="{1A9DC61F-9E66-4252-86CA-8F6B637966A6}"/>
              </a:ext>
            </a:extLst>
          </p:cNvPr>
          <p:cNvSpPr>
            <a:spLocks noGrp="1"/>
          </p:cNvSpPr>
          <p:nvPr>
            <p:ph type="ftr" sz="quarter" idx="3"/>
          </p:nvPr>
        </p:nvSpPr>
        <p:spPr>
          <a:xfrm>
            <a:off x="1517802" y="6361717"/>
            <a:ext cx="8253632"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r>
              <a:rPr lang="de-DE" smtClean="0"/>
              <a:t>AOK-Länderkennzeichnung, Geschäftsbereich, Name, Klassifikation: intern, öffentlich, vertraulich, streng vertraulich </a:t>
            </a:r>
            <a:br>
              <a:rPr lang="de-DE" smtClean="0"/>
            </a:br>
            <a:r>
              <a:rPr lang="de-DE" smtClean="0"/>
              <a:t>(Bitte ändern über Menü 'Einfügen/Kopf- und Fußzeile')</a:t>
            </a:r>
            <a:endParaRPr lang="de-DE" dirty="0"/>
          </a:p>
        </p:txBody>
      </p:sp>
      <p:sp>
        <p:nvSpPr>
          <p:cNvPr id="6" name="Foliennummernplatzhalter 5">
            <a:extLst>
              <a:ext uri="{FF2B5EF4-FFF2-40B4-BE49-F238E27FC236}">
                <a16:creationId xmlns:a16="http://schemas.microsoft.com/office/drawing/2014/main" id="{116264B0-1D56-4DD2-90C5-92729452273E}"/>
              </a:ext>
            </a:extLst>
          </p:cNvPr>
          <p:cNvSpPr>
            <a:spLocks noGrp="1"/>
          </p:cNvSpPr>
          <p:nvPr>
            <p:ph type="sldNum" sz="quarter" idx="4"/>
          </p:nvPr>
        </p:nvSpPr>
        <p:spPr>
          <a:xfrm>
            <a:off x="531814" y="6361717"/>
            <a:ext cx="270668" cy="153888"/>
          </a:xfrm>
          <a:prstGeom prst="rect">
            <a:avLst/>
          </a:prstGeom>
        </p:spPr>
        <p:txBody>
          <a:bodyPr vert="horz" lIns="0" tIns="0" rIns="0" bIns="0" rtlCol="0" anchor="t" anchorCtr="0">
            <a:noAutofit/>
          </a:bodyPr>
          <a:lstStyle>
            <a:lvl1pPr algn="l">
              <a:defRPr sz="1000">
                <a:solidFill>
                  <a:schemeClr val="tx1"/>
                </a:solidFill>
                <a:latin typeface="+mn-lt"/>
              </a:defRPr>
            </a:lvl1pPr>
          </a:lstStyle>
          <a:p>
            <a:fld id="{39CD2D5F-E978-4472-949A-47AA650B2516}" type="slidenum">
              <a:rPr lang="de-DE" smtClean="0"/>
              <a:pPr/>
              <a:t>‹Nr.›</a:t>
            </a:fld>
            <a:endParaRPr lang="de-DE" dirty="0"/>
          </a:p>
        </p:txBody>
      </p:sp>
      <p:pic>
        <p:nvPicPr>
          <p:cNvPr id="8" name="Grafik 8">
            <a:extLst>
              <a:ext uri="{FF2B5EF4-FFF2-40B4-BE49-F238E27FC236}">
                <a16:creationId xmlns:a16="http://schemas.microsoft.com/office/drawing/2014/main" id="{5259C2A0-5D86-350F-EF3F-FF6FD6365143}"/>
              </a:ext>
            </a:extLst>
          </p:cNvPr>
          <p:cNvPicPr preferRelativeResize="0">
            <a:picLocks/>
          </p:cNvPicPr>
          <p:nvPr userDrawn="1"/>
        </p:nvPicPr>
        <p:blipFill>
          <a:blip r:embed="rId36">
            <a:extLst>
              <a:ext uri="{96DAC541-7B7A-43D3-8B79-37D633B846F1}">
                <asvg:svgBlip xmlns="" xmlns:asvg="http://schemas.microsoft.com/office/drawing/2016/SVG/main" r:embed="rId37"/>
              </a:ext>
            </a:extLst>
          </a:blip>
          <a:stretch>
            <a:fillRect/>
          </a:stretch>
        </p:blipFill>
        <p:spPr>
          <a:xfrm>
            <a:off x="10033200" y="6246000"/>
            <a:ext cx="1591056" cy="285750"/>
          </a:xfrm>
          <a:prstGeom prst="rect">
            <a:avLst/>
          </a:prstGeom>
        </p:spPr>
      </p:pic>
    </p:spTree>
    <p:extLst>
      <p:ext uri="{BB962C8B-B14F-4D97-AF65-F5344CB8AC3E}">
        <p14:creationId xmlns:p14="http://schemas.microsoft.com/office/powerpoint/2010/main" val="10782049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Lst>
  <p:hf hdr="0"/>
  <p:txStyles>
    <p:titleStyle>
      <a:lvl1pPr algn="l" defTabSz="914400" rtl="0" eaLnBrk="1" latinLnBrk="0" hangingPunct="1">
        <a:lnSpc>
          <a:spcPct val="90000"/>
        </a:lnSpc>
        <a:spcBef>
          <a:spcPct val="0"/>
        </a:spcBef>
        <a:buNone/>
        <a:defRPr sz="2800"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600"/>
        </a:spcAft>
        <a:buClrTx/>
        <a:buFont typeface="AOK Buenos Aires" pitchFamily="50"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600"/>
        </a:spcAft>
        <a:buClrTx/>
        <a:buFont typeface="AOK Buenos Aires" pitchFamily="50"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600"/>
        </a:spcAft>
        <a:buFont typeface="AOK Buenos Aires" pitchFamily="50"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600"/>
        </a:spcAft>
        <a:buFont typeface="AOK Buenos Aires" pitchFamily="50" charset="0"/>
        <a:buChar char="–"/>
        <a:defRPr sz="1800" kern="1200">
          <a:solidFill>
            <a:schemeClr val="tx1"/>
          </a:solidFill>
          <a:latin typeface="+mn-lt"/>
          <a:ea typeface="+mn-ea"/>
          <a:cs typeface="+mn-cs"/>
        </a:defRPr>
      </a:lvl5pPr>
      <a:lvl6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6pPr>
      <a:lvl7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7pPr>
      <a:lvl8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8pPr>
      <a:lvl9pPr marL="720000" indent="-180000" algn="l" defTabSz="914400" rtl="0" eaLnBrk="1" latinLnBrk="0" hangingPunct="1">
        <a:lnSpc>
          <a:spcPct val="110000"/>
        </a:lnSpc>
        <a:spcBef>
          <a:spcPts val="700"/>
        </a:spcBef>
        <a:spcAft>
          <a:spcPts val="200"/>
        </a:spcAft>
        <a:buFont typeface="AOK Buenos Aires" pitchFamily="2"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7321" userDrawn="1">
          <p15:clr>
            <a:srgbClr val="F26B43"/>
          </p15:clr>
        </p15:guide>
        <p15:guide id="11" pos="335" userDrawn="1">
          <p15:clr>
            <a:srgbClr val="F26B43"/>
          </p15:clr>
        </p15:guide>
        <p15:guide id="12" orient="horz" pos="3678" userDrawn="1">
          <p15:clr>
            <a:srgbClr val="F26B43"/>
          </p15:clr>
        </p15:guide>
        <p15:guide id="13"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2.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2.xml"/><Relationship Id="rId5" Type="http://schemas.openxmlformats.org/officeDocument/2006/relationships/tags" Target="../tags/tag15.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2.xml"/><Relationship Id="rId5" Type="http://schemas.openxmlformats.org/officeDocument/2006/relationships/tags" Target="../tags/tag20.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2.xml"/><Relationship Id="rId5" Type="http://schemas.openxmlformats.org/officeDocument/2006/relationships/tags" Target="../tags/tag25.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DD1BC-9A7D-4675-A983-9B35B1848EF0}"/>
              </a:ext>
            </a:extLst>
          </p:cNvPr>
          <p:cNvSpPr>
            <a:spLocks noGrp="1"/>
          </p:cNvSpPr>
          <p:nvPr>
            <p:ph type="ctrTitle"/>
          </p:nvPr>
        </p:nvSpPr>
        <p:spPr bwMode="gray"/>
        <p:txBody>
          <a:bodyPr/>
          <a:lstStyle/>
          <a:p>
            <a:r>
              <a:rPr lang="de-DE" dirty="0" smtClean="0"/>
              <a:t>Name d. Startup -</a:t>
            </a:r>
            <a:endParaRPr lang="de-DE" dirty="0"/>
          </a:p>
        </p:txBody>
      </p:sp>
      <p:sp>
        <p:nvSpPr>
          <p:cNvPr id="3" name="Untertitel 2">
            <a:extLst>
              <a:ext uri="{FF2B5EF4-FFF2-40B4-BE49-F238E27FC236}">
                <a16:creationId xmlns:a16="http://schemas.microsoft.com/office/drawing/2014/main" id="{95C4CED6-2D10-4390-B5D1-EFE97E9E8B26}"/>
              </a:ext>
            </a:extLst>
          </p:cNvPr>
          <p:cNvSpPr>
            <a:spLocks noGrp="1"/>
          </p:cNvSpPr>
          <p:nvPr>
            <p:ph type="subTitle" idx="1"/>
          </p:nvPr>
        </p:nvSpPr>
        <p:spPr bwMode="gray"/>
        <p:txBody>
          <a:bodyPr/>
          <a:lstStyle/>
          <a:p>
            <a:r>
              <a:rPr lang="de-DE" dirty="0" smtClean="0"/>
              <a:t>Erläuterung</a:t>
            </a:r>
            <a:endParaRPr lang="de-DE" dirty="0"/>
          </a:p>
        </p:txBody>
      </p:sp>
      <p:sp>
        <p:nvSpPr>
          <p:cNvPr id="6" name="Textplatzhalter 5">
            <a:extLst>
              <a:ext uri="{FF2B5EF4-FFF2-40B4-BE49-F238E27FC236}">
                <a16:creationId xmlns:a16="http://schemas.microsoft.com/office/drawing/2014/main" id="{C785AB55-0C10-49AC-8F3B-868029F16A24}"/>
              </a:ext>
            </a:extLst>
          </p:cNvPr>
          <p:cNvSpPr>
            <a:spLocks noGrp="1"/>
          </p:cNvSpPr>
          <p:nvPr>
            <p:ph type="body" sz="quarter" idx="11"/>
          </p:nvPr>
        </p:nvSpPr>
        <p:spPr bwMode="gray"/>
        <p:txBody>
          <a:bodyPr/>
          <a:lstStyle/>
          <a:p>
            <a:r>
              <a:rPr lang="de-DE" dirty="0"/>
              <a:t/>
            </a:r>
            <a:br>
              <a:rPr lang="de-DE" dirty="0"/>
            </a:br>
            <a:r>
              <a:rPr lang="de-DE" dirty="0" smtClean="0"/>
              <a:t>Datum</a:t>
            </a:r>
          </a:p>
          <a:p>
            <a:r>
              <a:rPr lang="de-DE" dirty="0" smtClean="0"/>
              <a:t>Kontaktperson</a:t>
            </a:r>
            <a:endParaRPr lang="de-DE" dirty="0"/>
          </a:p>
        </p:txBody>
      </p:sp>
      <p:sp>
        <p:nvSpPr>
          <p:cNvPr id="7" name="Textplatzhalter 9">
            <a:extLst>
              <a:ext uri="{FF2B5EF4-FFF2-40B4-BE49-F238E27FC236}">
                <a16:creationId xmlns:a16="http://schemas.microsoft.com/office/drawing/2014/main" id="{9230BAAB-54DA-490F-BA29-38E12562BA10}"/>
              </a:ext>
            </a:extLst>
          </p:cNvPr>
          <p:cNvSpPr>
            <a:spLocks noGrp="1"/>
          </p:cNvSpPr>
          <p:nvPr>
            <p:ph type="body" sz="quarter" idx="25" hasCustomPrompt="1"/>
          </p:nvPr>
        </p:nvSpPr>
        <p:spPr bwMode="gray">
          <a:xfrm>
            <a:off x="531813" y="6036449"/>
            <a:ext cx="3747366" cy="518091"/>
          </a:xfrm>
        </p:spPr>
        <p:txBody>
          <a:bodyPr anchor="b" anchorCtr="0">
            <a:noAutofit/>
          </a:bodyPr>
          <a:lstStyle>
            <a:lvl1pPr algn="l">
              <a:lnSpc>
                <a:spcPct val="110000"/>
              </a:lnSpc>
              <a:spcBef>
                <a:spcPts val="0"/>
              </a:spcBef>
              <a:spcAft>
                <a:spcPts val="0"/>
              </a:spcAft>
              <a:defRPr sz="1600" b="0">
                <a:solidFill>
                  <a:schemeClr val="bg2"/>
                </a:solidFill>
                <a:latin typeface="AOK Buenos Aires SemiBold" pitchFamily="50" charset="0"/>
              </a:defRPr>
            </a:lvl1pPr>
          </a:lstStyle>
          <a:p>
            <a:pPr lvl="0"/>
            <a:r>
              <a:rPr lang="de-DE" dirty="0" smtClean="0"/>
              <a:t>AOK PLUS. Die Gesundheitskasse</a:t>
            </a:r>
            <a:br>
              <a:rPr lang="de-DE" dirty="0" smtClean="0"/>
            </a:br>
            <a:r>
              <a:rPr lang="de-DE" dirty="0" smtClean="0"/>
              <a:t>für Sachsen und Thüringen.</a:t>
            </a:r>
            <a:endParaRPr lang="de-DE" dirty="0"/>
          </a:p>
        </p:txBody>
      </p:sp>
      <p:sp>
        <p:nvSpPr>
          <p:cNvPr id="8" name="Textplatzhalter 9">
            <a:extLst>
              <a:ext uri="{FF2B5EF4-FFF2-40B4-BE49-F238E27FC236}">
                <a16:creationId xmlns:a16="http://schemas.microsoft.com/office/drawing/2014/main" id="{9F6632B2-A494-4AB8-9BCC-FFAE08706E9A}"/>
              </a:ext>
            </a:extLst>
          </p:cNvPr>
          <p:cNvSpPr>
            <a:spLocks noGrp="1"/>
          </p:cNvSpPr>
          <p:nvPr>
            <p:ph type="body" sz="quarter" idx="10" hasCustomPrompt="1"/>
          </p:nvPr>
        </p:nvSpPr>
        <p:spPr bwMode="gray">
          <a:xfrm>
            <a:off x="526019" y="4552298"/>
            <a:ext cx="4057279" cy="304699"/>
          </a:xfrm>
        </p:spPr>
        <p:txBody>
          <a:bodyPr wrap="square">
            <a:spAutoFit/>
          </a:bodyPr>
          <a:lstStyle>
            <a:lvl1pPr>
              <a:defRPr>
                <a:solidFill>
                  <a:schemeClr val="tx1"/>
                </a:solidFill>
              </a:defRPr>
            </a:lvl1pPr>
          </a:lstStyle>
          <a:p>
            <a:pPr lvl="0"/>
            <a:r>
              <a:rPr lang="de-DE" dirty="0" smtClean="0"/>
              <a:t>Version</a:t>
            </a:r>
            <a:endParaRPr lang="de-DE" dirty="0"/>
          </a:p>
        </p:txBody>
      </p:sp>
    </p:spTree>
    <p:extLst>
      <p:ext uri="{BB962C8B-B14F-4D97-AF65-F5344CB8AC3E}">
        <p14:creationId xmlns:p14="http://schemas.microsoft.com/office/powerpoint/2010/main" val="3664959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6F77224-A8F1-4086-BB1F-2C81E0028F8F}"/>
              </a:ext>
            </a:extLst>
          </p:cNvPr>
          <p:cNvSpPr>
            <a:spLocks noGrp="1"/>
          </p:cNvSpPr>
          <p:nvPr>
            <p:ph sz="quarter" idx="14"/>
            <p:custDataLst>
              <p:tags r:id="rId1"/>
            </p:custDataLst>
          </p:nvPr>
        </p:nvSpPr>
        <p:spPr>
          <a:xfrm>
            <a:off x="531813" y="1589664"/>
            <a:ext cx="10080000" cy="4249161"/>
          </a:xfrm>
        </p:spPr>
        <p:txBody>
          <a:bodyPr/>
          <a:lstStyle/>
          <a:p>
            <a:pPr lvl="0"/>
            <a:r>
              <a:rPr lang="de-DE" noProof="1" smtClean="0"/>
              <a:t>1- 3 Seiten</a:t>
            </a:r>
            <a:endParaRPr lang="de-DE" noProof="1"/>
          </a:p>
          <a:p>
            <a:pPr lvl="0"/>
            <a:r>
              <a:rPr lang="de-DE" noProof="1" smtClean="0"/>
              <a:t>…</a:t>
            </a:r>
            <a:endParaRPr lang="de-DE" dirty="0"/>
          </a:p>
        </p:txBody>
      </p:sp>
      <p:sp>
        <p:nvSpPr>
          <p:cNvPr id="13" name="Textplatzhalter 12">
            <a:extLst>
              <a:ext uri="{FF2B5EF4-FFF2-40B4-BE49-F238E27FC236}">
                <a16:creationId xmlns:a16="http://schemas.microsoft.com/office/drawing/2014/main" id="{16812580-5FE0-4B00-9055-DC65D69F2B93}"/>
              </a:ext>
            </a:extLst>
          </p:cNvPr>
          <p:cNvSpPr>
            <a:spLocks noGrp="1"/>
          </p:cNvSpPr>
          <p:nvPr>
            <p:ph type="body" sz="quarter" idx="15"/>
            <p:custDataLst>
              <p:tags r:id="rId2"/>
            </p:custDataLst>
          </p:nvPr>
        </p:nvSpPr>
        <p:spPr>
          <a:xfrm>
            <a:off x="531813" y="263759"/>
            <a:ext cx="10080000" cy="221426"/>
          </a:xfrm>
        </p:spPr>
        <p:txBody>
          <a:bodyPr/>
          <a:lstStyle/>
          <a:p>
            <a:r>
              <a:rPr lang="de-DE" dirty="0" err="1"/>
              <a:t>Subline</a:t>
            </a:r>
            <a:r>
              <a:rPr lang="de-DE" dirty="0"/>
              <a:t>, 14 </a:t>
            </a:r>
            <a:r>
              <a:rPr lang="de-DE" dirty="0" err="1"/>
              <a:t>pt</a:t>
            </a:r>
            <a:r>
              <a:rPr lang="de-DE" dirty="0"/>
              <a:t> AOK Buenos Aires </a:t>
            </a:r>
            <a:r>
              <a:rPr lang="de-DE" dirty="0" err="1"/>
              <a:t>SemiBold</a:t>
            </a:r>
            <a:endParaRPr lang="de-DE" dirty="0"/>
          </a:p>
        </p:txBody>
      </p:sp>
      <p:sp>
        <p:nvSpPr>
          <p:cNvPr id="11" name="Titel 10">
            <a:extLst>
              <a:ext uri="{FF2B5EF4-FFF2-40B4-BE49-F238E27FC236}">
                <a16:creationId xmlns:a16="http://schemas.microsoft.com/office/drawing/2014/main" id="{1B7325A2-B1DB-4BFC-9D46-F3FFFD3897E6}"/>
              </a:ext>
            </a:extLst>
          </p:cNvPr>
          <p:cNvSpPr>
            <a:spLocks noGrp="1"/>
          </p:cNvSpPr>
          <p:nvPr>
            <p:ph type="title"/>
            <p:custDataLst>
              <p:tags r:id="rId3"/>
            </p:custDataLst>
          </p:nvPr>
        </p:nvSpPr>
        <p:spPr>
          <a:xfrm>
            <a:off x="531813" y="549274"/>
            <a:ext cx="10080000" cy="684213"/>
          </a:xfrm>
        </p:spPr>
        <p:txBody>
          <a:bodyPr/>
          <a:lstStyle/>
          <a:p>
            <a:r>
              <a:rPr lang="de-DE" dirty="0" smtClean="0"/>
              <a:t>Kurze Zusammenfassung </a:t>
            </a:r>
            <a:br>
              <a:rPr lang="de-DE" dirty="0" smtClean="0"/>
            </a:br>
            <a:r>
              <a:rPr lang="de-DE" dirty="0" smtClean="0"/>
              <a:t>(Produktvorstellung, Team, Studien/Zertifizierungen)</a:t>
            </a:r>
            <a:br>
              <a:rPr lang="de-DE" dirty="0" smtClean="0"/>
            </a:br>
            <a:endParaRPr lang="de-DE" dirty="0"/>
          </a:p>
        </p:txBody>
      </p:sp>
      <p:sp>
        <p:nvSpPr>
          <p:cNvPr id="2" name="Datumsplatzhalter 1">
            <a:extLst>
              <a:ext uri="{FF2B5EF4-FFF2-40B4-BE49-F238E27FC236}">
                <a16:creationId xmlns:a16="http://schemas.microsoft.com/office/drawing/2014/main" id="{6D4165CB-AE5C-4673-B6FC-D0758ABB382C}"/>
              </a:ext>
            </a:extLst>
          </p:cNvPr>
          <p:cNvSpPr>
            <a:spLocks noGrp="1"/>
          </p:cNvSpPr>
          <p:nvPr>
            <p:ph type="dt" sz="half" idx="16"/>
            <p:custDataLst>
              <p:tags r:id="rId4"/>
            </p:custDataLst>
          </p:nvPr>
        </p:nvSpPr>
        <p:spPr>
          <a:xfrm>
            <a:off x="819943" y="6361717"/>
            <a:ext cx="680398" cy="153888"/>
          </a:xfrm>
        </p:spPr>
        <p:txBody>
          <a:bodyPr/>
          <a:lstStyle/>
          <a:p>
            <a:fld id="{281F8D45-8DCE-45DC-A4FD-AA31BA2449B7}" type="datetime1">
              <a:rPr lang="de-DE" smtClean="0"/>
              <a:t>12.07.2022</a:t>
            </a:fld>
            <a:endParaRPr lang="de-DE" dirty="0"/>
          </a:p>
        </p:txBody>
      </p:sp>
      <p:sp>
        <p:nvSpPr>
          <p:cNvPr id="4" name="Foliennummernplatzhalter 3">
            <a:extLst>
              <a:ext uri="{FF2B5EF4-FFF2-40B4-BE49-F238E27FC236}">
                <a16:creationId xmlns:a16="http://schemas.microsoft.com/office/drawing/2014/main" id="{FE1689CE-840F-4292-9327-C12583C7DD56}"/>
              </a:ext>
            </a:extLst>
          </p:cNvPr>
          <p:cNvSpPr>
            <a:spLocks noGrp="1"/>
          </p:cNvSpPr>
          <p:nvPr>
            <p:ph type="sldNum" sz="quarter" idx="18"/>
            <p:custDataLst>
              <p:tags r:id="rId5"/>
            </p:custDataLst>
          </p:nvPr>
        </p:nvSpPr>
        <p:spPr>
          <a:xfrm>
            <a:off x="531814" y="6361717"/>
            <a:ext cx="270668" cy="153888"/>
          </a:xfrm>
        </p:spPr>
        <p:txBody>
          <a:bodyPr/>
          <a:lstStyle/>
          <a:p>
            <a:fld id="{39CD2D5F-E978-4472-949A-47AA650B2516}" type="slidenum">
              <a:rPr lang="de-DE" smtClean="0"/>
              <a:pPr/>
              <a:t>2</a:t>
            </a:fld>
            <a:endParaRPr lang="de-DE" dirty="0"/>
          </a:p>
        </p:txBody>
      </p:sp>
      <p:sp>
        <p:nvSpPr>
          <p:cNvPr id="5" name="Fußzeilenplatzhalter 4"/>
          <p:cNvSpPr>
            <a:spLocks noGrp="1"/>
          </p:cNvSpPr>
          <p:nvPr>
            <p:ph type="ftr" sz="quarter" idx="3"/>
          </p:nvPr>
        </p:nvSpPr>
        <p:spPr/>
        <p:txBody>
          <a:bodyPr/>
          <a:lstStyle/>
          <a:p>
            <a:r>
              <a:rPr lang="de-DE" dirty="0" smtClean="0"/>
              <a:t>Name d. Startup – Erläuterung</a:t>
            </a:r>
            <a:r>
              <a:rPr lang="de-DE" dirty="0"/>
              <a:t> </a:t>
            </a:r>
            <a:r>
              <a:rPr lang="de-DE" dirty="0" smtClean="0"/>
              <a:t>(Bitte ändern über Menü 'Einfügen/Kopf- und Fußzeile')</a:t>
            </a:r>
            <a:endParaRPr lang="de-DE" dirty="0"/>
          </a:p>
        </p:txBody>
      </p:sp>
    </p:spTree>
    <p:extLst>
      <p:ext uri="{BB962C8B-B14F-4D97-AF65-F5344CB8AC3E}">
        <p14:creationId xmlns:p14="http://schemas.microsoft.com/office/powerpoint/2010/main" val="56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6F77224-A8F1-4086-BB1F-2C81E0028F8F}"/>
              </a:ext>
            </a:extLst>
          </p:cNvPr>
          <p:cNvSpPr>
            <a:spLocks noGrp="1"/>
          </p:cNvSpPr>
          <p:nvPr>
            <p:ph sz="quarter" idx="14"/>
            <p:custDataLst>
              <p:tags r:id="rId1"/>
            </p:custDataLst>
          </p:nvPr>
        </p:nvSpPr>
        <p:spPr>
          <a:xfrm>
            <a:off x="531813" y="1589664"/>
            <a:ext cx="10080000" cy="4249161"/>
          </a:xfrm>
        </p:spPr>
        <p:txBody>
          <a:bodyPr/>
          <a:lstStyle/>
          <a:p>
            <a:pPr marL="342900" indent="-342900">
              <a:buFont typeface="+mj-lt"/>
              <a:buAutoNum type="arabicPeriod"/>
            </a:pPr>
            <a:r>
              <a:rPr lang="de-DE" dirty="0"/>
              <a:t>Welche Probleme lösen Sie / möchten Sie lösen? Welches Nutzen entsteht durch Ihre Lösung für wen (Versicherter, Kostenträger, Leistungserbringer)? Gehen Sie bitte in der Beschreibung auf die derzeitige Versorgungssituation ein und wie sich Ihre Idee darin einfügt. Welches Ziel verfolgen Sie mit Ihrer Idee?</a:t>
            </a:r>
          </a:p>
          <a:p>
            <a:pPr marL="342900" indent="-342900">
              <a:buFont typeface="+mj-lt"/>
              <a:buAutoNum type="arabicPeriod"/>
            </a:pPr>
            <a:r>
              <a:rPr lang="de-DE" dirty="0"/>
              <a:t>Welche ähnlichen Lösungen bestehen? Inwiefern weicht Ihre Lösung von bestehenden Lösungen ab?</a:t>
            </a:r>
          </a:p>
          <a:p>
            <a:pPr marL="342900" indent="-342900">
              <a:buFont typeface="+mj-lt"/>
              <a:buAutoNum type="arabicPeriod"/>
            </a:pPr>
            <a:r>
              <a:rPr lang="de-DE" dirty="0"/>
              <a:t>Wie sieht Ihre Zielgruppe aus (für wen möchten Sie Nutzen schaffen </a:t>
            </a:r>
            <a:r>
              <a:rPr lang="de-DE" dirty="0">
                <a:sym typeface="Wingdings" panose="05000000000000000000" pitchFamily="2" charset="2"/>
              </a:rPr>
              <a:t> </a:t>
            </a:r>
            <a:r>
              <a:rPr lang="de-DE" dirty="0"/>
              <a:t>Alter, Geschlecht, Indikation) ?</a:t>
            </a:r>
          </a:p>
        </p:txBody>
      </p:sp>
      <p:sp>
        <p:nvSpPr>
          <p:cNvPr id="13" name="Textplatzhalter 12">
            <a:extLst>
              <a:ext uri="{FF2B5EF4-FFF2-40B4-BE49-F238E27FC236}">
                <a16:creationId xmlns:a16="http://schemas.microsoft.com/office/drawing/2014/main" id="{16812580-5FE0-4B00-9055-DC65D69F2B93}"/>
              </a:ext>
            </a:extLst>
          </p:cNvPr>
          <p:cNvSpPr>
            <a:spLocks noGrp="1"/>
          </p:cNvSpPr>
          <p:nvPr>
            <p:ph type="body" sz="quarter" idx="15"/>
            <p:custDataLst>
              <p:tags r:id="rId2"/>
            </p:custDataLst>
          </p:nvPr>
        </p:nvSpPr>
        <p:spPr>
          <a:xfrm>
            <a:off x="531813" y="263759"/>
            <a:ext cx="10080000" cy="221426"/>
          </a:xfrm>
        </p:spPr>
        <p:txBody>
          <a:bodyPr/>
          <a:lstStyle/>
          <a:p>
            <a:r>
              <a:rPr lang="de-DE" dirty="0" err="1"/>
              <a:t>Subline</a:t>
            </a:r>
            <a:r>
              <a:rPr lang="de-DE" dirty="0"/>
              <a:t>, 14 </a:t>
            </a:r>
            <a:r>
              <a:rPr lang="de-DE" dirty="0" err="1"/>
              <a:t>pt</a:t>
            </a:r>
            <a:r>
              <a:rPr lang="de-DE" dirty="0"/>
              <a:t> AOK Buenos Aires </a:t>
            </a:r>
            <a:r>
              <a:rPr lang="de-DE" dirty="0" err="1"/>
              <a:t>SemiBold</a:t>
            </a:r>
            <a:endParaRPr lang="de-DE" dirty="0"/>
          </a:p>
        </p:txBody>
      </p:sp>
      <p:sp>
        <p:nvSpPr>
          <p:cNvPr id="11" name="Titel 10">
            <a:extLst>
              <a:ext uri="{FF2B5EF4-FFF2-40B4-BE49-F238E27FC236}">
                <a16:creationId xmlns:a16="http://schemas.microsoft.com/office/drawing/2014/main" id="{1B7325A2-B1DB-4BFC-9D46-F3FFFD3897E6}"/>
              </a:ext>
            </a:extLst>
          </p:cNvPr>
          <p:cNvSpPr>
            <a:spLocks noGrp="1"/>
          </p:cNvSpPr>
          <p:nvPr>
            <p:ph type="title"/>
            <p:custDataLst>
              <p:tags r:id="rId3"/>
            </p:custDataLst>
          </p:nvPr>
        </p:nvSpPr>
        <p:spPr>
          <a:xfrm>
            <a:off x="531813" y="549274"/>
            <a:ext cx="10080000" cy="684213"/>
          </a:xfrm>
        </p:spPr>
        <p:txBody>
          <a:bodyPr/>
          <a:lstStyle/>
          <a:p>
            <a:r>
              <a:rPr lang="de-DE" dirty="0" smtClean="0"/>
              <a:t>Ihr USP und Wettbewerbsübersicht</a:t>
            </a:r>
            <a:br>
              <a:rPr lang="de-DE" dirty="0" smtClean="0"/>
            </a:br>
            <a:endParaRPr lang="de-DE" dirty="0"/>
          </a:p>
        </p:txBody>
      </p:sp>
      <p:sp>
        <p:nvSpPr>
          <p:cNvPr id="2" name="Datumsplatzhalter 1">
            <a:extLst>
              <a:ext uri="{FF2B5EF4-FFF2-40B4-BE49-F238E27FC236}">
                <a16:creationId xmlns:a16="http://schemas.microsoft.com/office/drawing/2014/main" id="{6D4165CB-AE5C-4673-B6FC-D0758ABB382C}"/>
              </a:ext>
            </a:extLst>
          </p:cNvPr>
          <p:cNvSpPr>
            <a:spLocks noGrp="1"/>
          </p:cNvSpPr>
          <p:nvPr>
            <p:ph type="dt" sz="half" idx="16"/>
            <p:custDataLst>
              <p:tags r:id="rId4"/>
            </p:custDataLst>
          </p:nvPr>
        </p:nvSpPr>
        <p:spPr>
          <a:xfrm>
            <a:off x="819943" y="6361717"/>
            <a:ext cx="680398" cy="153888"/>
          </a:xfrm>
        </p:spPr>
        <p:txBody>
          <a:bodyPr/>
          <a:lstStyle/>
          <a:p>
            <a:fld id="{281F8D45-8DCE-45DC-A4FD-AA31BA2449B7}" type="datetime1">
              <a:rPr lang="de-DE" smtClean="0"/>
              <a:t>12.07.2022</a:t>
            </a:fld>
            <a:endParaRPr lang="de-DE" dirty="0"/>
          </a:p>
        </p:txBody>
      </p:sp>
      <p:sp>
        <p:nvSpPr>
          <p:cNvPr id="4" name="Foliennummernplatzhalter 3">
            <a:extLst>
              <a:ext uri="{FF2B5EF4-FFF2-40B4-BE49-F238E27FC236}">
                <a16:creationId xmlns:a16="http://schemas.microsoft.com/office/drawing/2014/main" id="{FE1689CE-840F-4292-9327-C12583C7DD56}"/>
              </a:ext>
            </a:extLst>
          </p:cNvPr>
          <p:cNvSpPr>
            <a:spLocks noGrp="1"/>
          </p:cNvSpPr>
          <p:nvPr>
            <p:ph type="sldNum" sz="quarter" idx="18"/>
            <p:custDataLst>
              <p:tags r:id="rId5"/>
            </p:custDataLst>
          </p:nvPr>
        </p:nvSpPr>
        <p:spPr>
          <a:xfrm>
            <a:off x="531814" y="6361717"/>
            <a:ext cx="270668" cy="153888"/>
          </a:xfrm>
        </p:spPr>
        <p:txBody>
          <a:bodyPr/>
          <a:lstStyle/>
          <a:p>
            <a:fld id="{39CD2D5F-E978-4472-949A-47AA650B2516}" type="slidenum">
              <a:rPr lang="de-DE" smtClean="0"/>
              <a:pPr/>
              <a:t>3</a:t>
            </a:fld>
            <a:endParaRPr lang="de-DE" dirty="0"/>
          </a:p>
        </p:txBody>
      </p:sp>
      <p:sp>
        <p:nvSpPr>
          <p:cNvPr id="5" name="Fußzeilenplatzhalter 4"/>
          <p:cNvSpPr>
            <a:spLocks noGrp="1"/>
          </p:cNvSpPr>
          <p:nvPr>
            <p:ph type="ftr" sz="quarter" idx="3"/>
          </p:nvPr>
        </p:nvSpPr>
        <p:spPr/>
        <p:txBody>
          <a:bodyPr/>
          <a:lstStyle/>
          <a:p>
            <a:r>
              <a:rPr lang="de-DE" dirty="0" smtClean="0"/>
              <a:t>Name d. Startup – Erläuterung</a:t>
            </a:r>
            <a:r>
              <a:rPr lang="de-DE" dirty="0"/>
              <a:t> </a:t>
            </a:r>
            <a:r>
              <a:rPr lang="de-DE" dirty="0" smtClean="0"/>
              <a:t>(Bitte ändern über Menü 'Einfügen/Kopf- und Fußzeile')</a:t>
            </a:r>
            <a:endParaRPr lang="de-DE" dirty="0"/>
          </a:p>
        </p:txBody>
      </p:sp>
    </p:spTree>
    <p:extLst>
      <p:ext uri="{BB962C8B-B14F-4D97-AF65-F5344CB8AC3E}">
        <p14:creationId xmlns:p14="http://schemas.microsoft.com/office/powerpoint/2010/main" val="2294518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6F77224-A8F1-4086-BB1F-2C81E0028F8F}"/>
              </a:ext>
            </a:extLst>
          </p:cNvPr>
          <p:cNvSpPr>
            <a:spLocks noGrp="1"/>
          </p:cNvSpPr>
          <p:nvPr>
            <p:ph sz="quarter" idx="14"/>
            <p:custDataLst>
              <p:tags r:id="rId1"/>
            </p:custDataLst>
          </p:nvPr>
        </p:nvSpPr>
        <p:spPr>
          <a:xfrm>
            <a:off x="531813" y="1589664"/>
            <a:ext cx="10080000" cy="4249161"/>
          </a:xfrm>
        </p:spPr>
        <p:txBody>
          <a:bodyPr/>
          <a:lstStyle/>
          <a:p>
            <a:pPr marL="342900" indent="-342900">
              <a:buFont typeface="+mj-lt"/>
              <a:buAutoNum type="arabicPeriod"/>
            </a:pPr>
            <a:r>
              <a:rPr lang="de-DE" dirty="0"/>
              <a:t>Wie sind Sie finanziert?</a:t>
            </a:r>
          </a:p>
          <a:p>
            <a:pPr marL="342900" indent="-342900">
              <a:buFont typeface="+mj-lt"/>
              <a:buAutoNum type="arabicPeriod"/>
            </a:pPr>
            <a:r>
              <a:rPr lang="de-DE" dirty="0"/>
              <a:t>Wie wird der Umsatz generiert / wie planen Sie Umsatz zu generieren?</a:t>
            </a:r>
          </a:p>
          <a:p>
            <a:pPr marL="342900" indent="-342900">
              <a:buFont typeface="+mj-lt"/>
              <a:buAutoNum type="arabicPeriod"/>
            </a:pPr>
            <a:r>
              <a:rPr lang="de-DE" dirty="0"/>
              <a:t>Gibt es bereits Kennzahlen, die Sie teilen können / möchten?</a:t>
            </a:r>
          </a:p>
        </p:txBody>
      </p:sp>
      <p:sp>
        <p:nvSpPr>
          <p:cNvPr id="13" name="Textplatzhalter 12">
            <a:extLst>
              <a:ext uri="{FF2B5EF4-FFF2-40B4-BE49-F238E27FC236}">
                <a16:creationId xmlns:a16="http://schemas.microsoft.com/office/drawing/2014/main" id="{16812580-5FE0-4B00-9055-DC65D69F2B93}"/>
              </a:ext>
            </a:extLst>
          </p:cNvPr>
          <p:cNvSpPr>
            <a:spLocks noGrp="1"/>
          </p:cNvSpPr>
          <p:nvPr>
            <p:ph type="body" sz="quarter" idx="15"/>
            <p:custDataLst>
              <p:tags r:id="rId2"/>
            </p:custDataLst>
          </p:nvPr>
        </p:nvSpPr>
        <p:spPr>
          <a:xfrm>
            <a:off x="531813" y="263759"/>
            <a:ext cx="10080000" cy="221426"/>
          </a:xfrm>
        </p:spPr>
        <p:txBody>
          <a:bodyPr/>
          <a:lstStyle/>
          <a:p>
            <a:r>
              <a:rPr lang="de-DE" dirty="0" err="1"/>
              <a:t>Subline</a:t>
            </a:r>
            <a:r>
              <a:rPr lang="de-DE" dirty="0"/>
              <a:t>, 14 </a:t>
            </a:r>
            <a:r>
              <a:rPr lang="de-DE" dirty="0" err="1"/>
              <a:t>pt</a:t>
            </a:r>
            <a:r>
              <a:rPr lang="de-DE" dirty="0"/>
              <a:t> AOK Buenos Aires </a:t>
            </a:r>
            <a:r>
              <a:rPr lang="de-DE" dirty="0" err="1"/>
              <a:t>SemiBold</a:t>
            </a:r>
            <a:endParaRPr lang="de-DE" dirty="0"/>
          </a:p>
        </p:txBody>
      </p:sp>
      <p:sp>
        <p:nvSpPr>
          <p:cNvPr id="11" name="Titel 10">
            <a:extLst>
              <a:ext uri="{FF2B5EF4-FFF2-40B4-BE49-F238E27FC236}">
                <a16:creationId xmlns:a16="http://schemas.microsoft.com/office/drawing/2014/main" id="{1B7325A2-B1DB-4BFC-9D46-F3FFFD3897E6}"/>
              </a:ext>
            </a:extLst>
          </p:cNvPr>
          <p:cNvSpPr>
            <a:spLocks noGrp="1"/>
          </p:cNvSpPr>
          <p:nvPr>
            <p:ph type="title"/>
            <p:custDataLst>
              <p:tags r:id="rId3"/>
            </p:custDataLst>
          </p:nvPr>
        </p:nvSpPr>
        <p:spPr>
          <a:xfrm>
            <a:off x="531813" y="549274"/>
            <a:ext cx="10080000" cy="684213"/>
          </a:xfrm>
        </p:spPr>
        <p:txBody>
          <a:bodyPr/>
          <a:lstStyle/>
          <a:p>
            <a:r>
              <a:rPr lang="de-DE" dirty="0" smtClean="0"/>
              <a:t>Ihr Geschäftsmodell</a:t>
            </a:r>
            <a:br>
              <a:rPr lang="de-DE" dirty="0" smtClean="0"/>
            </a:br>
            <a:endParaRPr lang="de-DE" dirty="0"/>
          </a:p>
        </p:txBody>
      </p:sp>
      <p:sp>
        <p:nvSpPr>
          <p:cNvPr id="2" name="Datumsplatzhalter 1">
            <a:extLst>
              <a:ext uri="{FF2B5EF4-FFF2-40B4-BE49-F238E27FC236}">
                <a16:creationId xmlns:a16="http://schemas.microsoft.com/office/drawing/2014/main" id="{6D4165CB-AE5C-4673-B6FC-D0758ABB382C}"/>
              </a:ext>
            </a:extLst>
          </p:cNvPr>
          <p:cNvSpPr>
            <a:spLocks noGrp="1"/>
          </p:cNvSpPr>
          <p:nvPr>
            <p:ph type="dt" sz="half" idx="16"/>
            <p:custDataLst>
              <p:tags r:id="rId4"/>
            </p:custDataLst>
          </p:nvPr>
        </p:nvSpPr>
        <p:spPr>
          <a:xfrm>
            <a:off x="819943" y="6361717"/>
            <a:ext cx="680398" cy="153888"/>
          </a:xfrm>
        </p:spPr>
        <p:txBody>
          <a:bodyPr/>
          <a:lstStyle/>
          <a:p>
            <a:fld id="{281F8D45-8DCE-45DC-A4FD-AA31BA2449B7}" type="datetime1">
              <a:rPr lang="de-DE" smtClean="0"/>
              <a:t>12.07.2022</a:t>
            </a:fld>
            <a:endParaRPr lang="de-DE" dirty="0"/>
          </a:p>
        </p:txBody>
      </p:sp>
      <p:sp>
        <p:nvSpPr>
          <p:cNvPr id="4" name="Foliennummernplatzhalter 3">
            <a:extLst>
              <a:ext uri="{FF2B5EF4-FFF2-40B4-BE49-F238E27FC236}">
                <a16:creationId xmlns:a16="http://schemas.microsoft.com/office/drawing/2014/main" id="{FE1689CE-840F-4292-9327-C12583C7DD56}"/>
              </a:ext>
            </a:extLst>
          </p:cNvPr>
          <p:cNvSpPr>
            <a:spLocks noGrp="1"/>
          </p:cNvSpPr>
          <p:nvPr>
            <p:ph type="sldNum" sz="quarter" idx="18"/>
            <p:custDataLst>
              <p:tags r:id="rId5"/>
            </p:custDataLst>
          </p:nvPr>
        </p:nvSpPr>
        <p:spPr>
          <a:xfrm>
            <a:off x="531814" y="6361717"/>
            <a:ext cx="270668" cy="153888"/>
          </a:xfrm>
        </p:spPr>
        <p:txBody>
          <a:bodyPr/>
          <a:lstStyle/>
          <a:p>
            <a:fld id="{39CD2D5F-E978-4472-949A-47AA650B2516}" type="slidenum">
              <a:rPr lang="de-DE" smtClean="0"/>
              <a:pPr/>
              <a:t>4</a:t>
            </a:fld>
            <a:endParaRPr lang="de-DE" dirty="0"/>
          </a:p>
        </p:txBody>
      </p:sp>
      <p:sp>
        <p:nvSpPr>
          <p:cNvPr id="5" name="Fußzeilenplatzhalter 4"/>
          <p:cNvSpPr>
            <a:spLocks noGrp="1"/>
          </p:cNvSpPr>
          <p:nvPr>
            <p:ph type="ftr" sz="quarter" idx="3"/>
          </p:nvPr>
        </p:nvSpPr>
        <p:spPr/>
        <p:txBody>
          <a:bodyPr/>
          <a:lstStyle/>
          <a:p>
            <a:r>
              <a:rPr lang="de-DE" dirty="0" smtClean="0"/>
              <a:t>Name d. Startup – Erläuterung</a:t>
            </a:r>
            <a:r>
              <a:rPr lang="de-DE" dirty="0"/>
              <a:t> </a:t>
            </a:r>
            <a:r>
              <a:rPr lang="de-DE" dirty="0" smtClean="0"/>
              <a:t>(Bitte ändern über Menü 'Einfügen/Kopf- und Fußzeile')</a:t>
            </a:r>
            <a:endParaRPr lang="de-DE" dirty="0"/>
          </a:p>
        </p:txBody>
      </p:sp>
    </p:spTree>
    <p:extLst>
      <p:ext uri="{BB962C8B-B14F-4D97-AF65-F5344CB8AC3E}">
        <p14:creationId xmlns:p14="http://schemas.microsoft.com/office/powerpoint/2010/main" val="155281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6F77224-A8F1-4086-BB1F-2C81E0028F8F}"/>
              </a:ext>
            </a:extLst>
          </p:cNvPr>
          <p:cNvSpPr>
            <a:spLocks noGrp="1"/>
          </p:cNvSpPr>
          <p:nvPr>
            <p:ph sz="quarter" idx="14"/>
            <p:custDataLst>
              <p:tags r:id="rId1"/>
            </p:custDataLst>
          </p:nvPr>
        </p:nvSpPr>
        <p:spPr>
          <a:xfrm>
            <a:off x="531813" y="1589664"/>
            <a:ext cx="10080000" cy="4249161"/>
          </a:xfrm>
        </p:spPr>
        <p:txBody>
          <a:bodyPr/>
          <a:lstStyle/>
          <a:p>
            <a:pPr lvl="0"/>
            <a:r>
              <a:rPr lang="de-DE" noProof="1" smtClean="0"/>
              <a:t>…</a:t>
            </a:r>
            <a:endParaRPr lang="de-DE" dirty="0"/>
          </a:p>
        </p:txBody>
      </p:sp>
      <p:sp>
        <p:nvSpPr>
          <p:cNvPr id="13" name="Textplatzhalter 12">
            <a:extLst>
              <a:ext uri="{FF2B5EF4-FFF2-40B4-BE49-F238E27FC236}">
                <a16:creationId xmlns:a16="http://schemas.microsoft.com/office/drawing/2014/main" id="{16812580-5FE0-4B00-9055-DC65D69F2B93}"/>
              </a:ext>
            </a:extLst>
          </p:cNvPr>
          <p:cNvSpPr>
            <a:spLocks noGrp="1"/>
          </p:cNvSpPr>
          <p:nvPr>
            <p:ph type="body" sz="quarter" idx="15"/>
            <p:custDataLst>
              <p:tags r:id="rId2"/>
            </p:custDataLst>
          </p:nvPr>
        </p:nvSpPr>
        <p:spPr>
          <a:xfrm>
            <a:off x="531813" y="263759"/>
            <a:ext cx="10080000" cy="221426"/>
          </a:xfrm>
        </p:spPr>
        <p:txBody>
          <a:bodyPr/>
          <a:lstStyle/>
          <a:p>
            <a:r>
              <a:rPr lang="de-DE" dirty="0" err="1"/>
              <a:t>Subline</a:t>
            </a:r>
            <a:r>
              <a:rPr lang="de-DE" dirty="0"/>
              <a:t>, 14 </a:t>
            </a:r>
            <a:r>
              <a:rPr lang="de-DE" dirty="0" err="1"/>
              <a:t>pt</a:t>
            </a:r>
            <a:r>
              <a:rPr lang="de-DE" dirty="0"/>
              <a:t> AOK Buenos Aires </a:t>
            </a:r>
            <a:r>
              <a:rPr lang="de-DE" dirty="0" err="1"/>
              <a:t>SemiBold</a:t>
            </a:r>
            <a:endParaRPr lang="de-DE" dirty="0"/>
          </a:p>
        </p:txBody>
      </p:sp>
      <p:sp>
        <p:nvSpPr>
          <p:cNvPr id="11" name="Titel 10">
            <a:extLst>
              <a:ext uri="{FF2B5EF4-FFF2-40B4-BE49-F238E27FC236}">
                <a16:creationId xmlns:a16="http://schemas.microsoft.com/office/drawing/2014/main" id="{1B7325A2-B1DB-4BFC-9D46-F3FFFD3897E6}"/>
              </a:ext>
            </a:extLst>
          </p:cNvPr>
          <p:cNvSpPr>
            <a:spLocks noGrp="1"/>
          </p:cNvSpPr>
          <p:nvPr>
            <p:ph type="title"/>
            <p:custDataLst>
              <p:tags r:id="rId3"/>
            </p:custDataLst>
          </p:nvPr>
        </p:nvSpPr>
        <p:spPr>
          <a:xfrm>
            <a:off x="531813" y="549274"/>
            <a:ext cx="10080000" cy="684213"/>
          </a:xfrm>
        </p:spPr>
        <p:txBody>
          <a:bodyPr/>
          <a:lstStyle/>
          <a:p>
            <a:r>
              <a:rPr lang="de-DE" dirty="0"/>
              <a:t>Ihre wichtigsten Partner und deren Rolle</a:t>
            </a:r>
            <a:r>
              <a:rPr lang="de-DE" dirty="0" smtClean="0"/>
              <a:t/>
            </a:r>
            <a:br>
              <a:rPr lang="de-DE" dirty="0" smtClean="0"/>
            </a:br>
            <a:endParaRPr lang="de-DE" dirty="0"/>
          </a:p>
        </p:txBody>
      </p:sp>
      <p:sp>
        <p:nvSpPr>
          <p:cNvPr id="2" name="Datumsplatzhalter 1">
            <a:extLst>
              <a:ext uri="{FF2B5EF4-FFF2-40B4-BE49-F238E27FC236}">
                <a16:creationId xmlns:a16="http://schemas.microsoft.com/office/drawing/2014/main" id="{6D4165CB-AE5C-4673-B6FC-D0758ABB382C}"/>
              </a:ext>
            </a:extLst>
          </p:cNvPr>
          <p:cNvSpPr>
            <a:spLocks noGrp="1"/>
          </p:cNvSpPr>
          <p:nvPr>
            <p:ph type="dt" sz="half" idx="16"/>
            <p:custDataLst>
              <p:tags r:id="rId4"/>
            </p:custDataLst>
          </p:nvPr>
        </p:nvSpPr>
        <p:spPr>
          <a:xfrm>
            <a:off x="819943" y="6361717"/>
            <a:ext cx="680398" cy="153888"/>
          </a:xfrm>
        </p:spPr>
        <p:txBody>
          <a:bodyPr/>
          <a:lstStyle/>
          <a:p>
            <a:fld id="{281F8D45-8DCE-45DC-A4FD-AA31BA2449B7}" type="datetime1">
              <a:rPr lang="de-DE" smtClean="0"/>
              <a:t>12.07.2022</a:t>
            </a:fld>
            <a:endParaRPr lang="de-DE" dirty="0"/>
          </a:p>
        </p:txBody>
      </p:sp>
      <p:sp>
        <p:nvSpPr>
          <p:cNvPr id="4" name="Foliennummernplatzhalter 3">
            <a:extLst>
              <a:ext uri="{FF2B5EF4-FFF2-40B4-BE49-F238E27FC236}">
                <a16:creationId xmlns:a16="http://schemas.microsoft.com/office/drawing/2014/main" id="{FE1689CE-840F-4292-9327-C12583C7DD56}"/>
              </a:ext>
            </a:extLst>
          </p:cNvPr>
          <p:cNvSpPr>
            <a:spLocks noGrp="1"/>
          </p:cNvSpPr>
          <p:nvPr>
            <p:ph type="sldNum" sz="quarter" idx="18"/>
            <p:custDataLst>
              <p:tags r:id="rId5"/>
            </p:custDataLst>
          </p:nvPr>
        </p:nvSpPr>
        <p:spPr>
          <a:xfrm>
            <a:off x="531814" y="6361717"/>
            <a:ext cx="270668" cy="153888"/>
          </a:xfrm>
        </p:spPr>
        <p:txBody>
          <a:bodyPr/>
          <a:lstStyle/>
          <a:p>
            <a:fld id="{39CD2D5F-E978-4472-949A-47AA650B2516}" type="slidenum">
              <a:rPr lang="de-DE" smtClean="0"/>
              <a:pPr/>
              <a:t>5</a:t>
            </a:fld>
            <a:endParaRPr lang="de-DE" dirty="0"/>
          </a:p>
        </p:txBody>
      </p:sp>
      <p:sp>
        <p:nvSpPr>
          <p:cNvPr id="5" name="Fußzeilenplatzhalter 4"/>
          <p:cNvSpPr>
            <a:spLocks noGrp="1"/>
          </p:cNvSpPr>
          <p:nvPr>
            <p:ph type="ftr" sz="quarter" idx="3"/>
          </p:nvPr>
        </p:nvSpPr>
        <p:spPr/>
        <p:txBody>
          <a:bodyPr/>
          <a:lstStyle/>
          <a:p>
            <a:r>
              <a:rPr lang="de-DE" dirty="0" smtClean="0"/>
              <a:t>Name d. Startup – Erläuterung</a:t>
            </a:r>
            <a:r>
              <a:rPr lang="de-DE" dirty="0"/>
              <a:t> </a:t>
            </a:r>
            <a:r>
              <a:rPr lang="de-DE" dirty="0" smtClean="0"/>
              <a:t>(Bitte ändern über Menü 'Einfügen/Kopf- und Fußzeile')</a:t>
            </a:r>
            <a:endParaRPr lang="de-DE" dirty="0"/>
          </a:p>
        </p:txBody>
      </p:sp>
    </p:spTree>
    <p:extLst>
      <p:ext uri="{BB962C8B-B14F-4D97-AF65-F5344CB8AC3E}">
        <p14:creationId xmlns:p14="http://schemas.microsoft.com/office/powerpoint/2010/main" val="3885845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41E4DE-227B-40A9-990C-EE9E38441208}"/>
              </a:ext>
            </a:extLst>
          </p:cNvPr>
          <p:cNvSpPr>
            <a:spLocks noGrp="1"/>
          </p:cNvSpPr>
          <p:nvPr>
            <p:ph type="dt" sz="half" idx="10"/>
          </p:nvPr>
        </p:nvSpPr>
        <p:spPr/>
        <p:txBody>
          <a:bodyPr/>
          <a:lstStyle/>
          <a:p>
            <a:fld id="{5563C5F9-B9AE-4E8D-A8A5-6183ED322890}" type="datetime1">
              <a:rPr lang="de-DE" smtClean="0"/>
              <a:t>12.07.2022</a:t>
            </a:fld>
            <a:endParaRPr lang="de-DE" dirty="0"/>
          </a:p>
        </p:txBody>
      </p:sp>
      <p:sp>
        <p:nvSpPr>
          <p:cNvPr id="3" name="Fußzeilenplatzhalter 2">
            <a:extLst>
              <a:ext uri="{FF2B5EF4-FFF2-40B4-BE49-F238E27FC236}">
                <a16:creationId xmlns:a16="http://schemas.microsoft.com/office/drawing/2014/main" id="{33C8488D-0925-4AE6-A845-46F38E24D237}"/>
              </a:ext>
            </a:extLst>
          </p:cNvPr>
          <p:cNvSpPr>
            <a:spLocks noGrp="1"/>
          </p:cNvSpPr>
          <p:nvPr>
            <p:ph type="ftr" sz="quarter" idx="11"/>
          </p:nvPr>
        </p:nvSpPr>
        <p:spPr/>
        <p:txBody>
          <a:bodyPr/>
          <a:lstStyle/>
          <a:p>
            <a:r>
              <a:rPr lang="de-DE" dirty="0"/>
              <a:t>Name d. Startup </a:t>
            </a:r>
            <a:r>
              <a:rPr lang="de-DE" dirty="0" smtClean="0"/>
              <a:t>– Erläuterung (</a:t>
            </a:r>
            <a:r>
              <a:rPr lang="de-DE" dirty="0"/>
              <a:t>Bitte </a:t>
            </a:r>
            <a:r>
              <a:rPr lang="de-DE" dirty="0" smtClean="0"/>
              <a:t>ändern über Menü 'Einfügen/Kopf- und Fußzeile')</a:t>
            </a:r>
            <a:endParaRPr lang="de-DE" dirty="0"/>
          </a:p>
        </p:txBody>
      </p:sp>
      <p:sp>
        <p:nvSpPr>
          <p:cNvPr id="4" name="Foliennummernplatzhalter 3">
            <a:extLst>
              <a:ext uri="{FF2B5EF4-FFF2-40B4-BE49-F238E27FC236}">
                <a16:creationId xmlns:a16="http://schemas.microsoft.com/office/drawing/2014/main" id="{2043B7DF-DAD9-354D-A85D-A4A1CBF68489}"/>
              </a:ext>
            </a:extLst>
          </p:cNvPr>
          <p:cNvSpPr>
            <a:spLocks noGrp="1"/>
          </p:cNvSpPr>
          <p:nvPr>
            <p:ph type="sldNum" sz="quarter" idx="12"/>
          </p:nvPr>
        </p:nvSpPr>
        <p:spPr/>
        <p:txBody>
          <a:bodyPr/>
          <a:lstStyle/>
          <a:p>
            <a:fld id="{39CD2D5F-E978-4472-949A-47AA650B2516}" type="slidenum">
              <a:rPr lang="de-DE" smtClean="0"/>
              <a:t>6</a:t>
            </a:fld>
            <a:endParaRPr lang="de-DE" dirty="0"/>
          </a:p>
        </p:txBody>
      </p:sp>
      <p:sp>
        <p:nvSpPr>
          <p:cNvPr id="6" name="Titel 5">
            <a:extLst>
              <a:ext uri="{FF2B5EF4-FFF2-40B4-BE49-F238E27FC236}">
                <a16:creationId xmlns:a16="http://schemas.microsoft.com/office/drawing/2014/main" id="{AF3A2B10-CC26-8847-8C00-424C8893A275}"/>
              </a:ext>
            </a:extLst>
          </p:cNvPr>
          <p:cNvSpPr>
            <a:spLocks noGrp="1"/>
          </p:cNvSpPr>
          <p:nvPr>
            <p:ph type="title"/>
          </p:nvPr>
        </p:nvSpPr>
        <p:spPr/>
        <p:txBody>
          <a:bodyPr/>
          <a:lstStyle/>
          <a:p>
            <a:r>
              <a:rPr lang="de-DE" dirty="0"/>
              <a:t>Ihre wichtigsten Aktivitäten und Meilensteine, um ihr Geschäftsmodell in die Tat umzusetzen</a:t>
            </a:r>
          </a:p>
        </p:txBody>
      </p:sp>
      <p:sp>
        <p:nvSpPr>
          <p:cNvPr id="5" name="Textplatzhalter 4">
            <a:extLst>
              <a:ext uri="{FF2B5EF4-FFF2-40B4-BE49-F238E27FC236}">
                <a16:creationId xmlns:a16="http://schemas.microsoft.com/office/drawing/2014/main" id="{8E6ADEDE-4B57-48BB-8C1C-528E50C04ECA}"/>
              </a:ext>
            </a:extLst>
          </p:cNvPr>
          <p:cNvSpPr>
            <a:spLocks noGrp="1"/>
          </p:cNvSpPr>
          <p:nvPr>
            <p:ph type="body" sz="quarter" idx="15"/>
          </p:nvPr>
        </p:nvSpPr>
        <p:spPr/>
        <p:txBody>
          <a:bodyPr/>
          <a:lstStyle/>
          <a:p>
            <a:endParaRPr lang="de-DE" dirty="0"/>
          </a:p>
        </p:txBody>
      </p:sp>
      <p:sp>
        <p:nvSpPr>
          <p:cNvPr id="49" name="Textplatzhalter 8">
            <a:extLst>
              <a:ext uri="{FF2B5EF4-FFF2-40B4-BE49-F238E27FC236}">
                <a16:creationId xmlns:a16="http://schemas.microsoft.com/office/drawing/2014/main" id="{868C923E-3EB2-8143-B671-514916E9E76D}"/>
              </a:ext>
            </a:extLst>
          </p:cNvPr>
          <p:cNvSpPr txBox="1">
            <a:spLocks/>
          </p:cNvSpPr>
          <p:nvPr/>
        </p:nvSpPr>
        <p:spPr bwMode="gray">
          <a:xfrm>
            <a:off x="541724" y="3354697"/>
            <a:ext cx="1944000" cy="508999"/>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tabLst/>
              <a:defRPr sz="1800" kern="1200">
                <a:solidFill>
                  <a:schemeClr val="tx1"/>
                </a:solidFill>
                <a:latin typeface="+mj-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de-DE" noProof="1"/>
              <a:t>Schritt 1</a:t>
            </a:r>
            <a:endParaRPr lang="de-DE" dirty="0"/>
          </a:p>
        </p:txBody>
      </p:sp>
      <p:sp>
        <p:nvSpPr>
          <p:cNvPr id="50" name="Textplatzhalter 10">
            <a:extLst>
              <a:ext uri="{FF2B5EF4-FFF2-40B4-BE49-F238E27FC236}">
                <a16:creationId xmlns:a16="http://schemas.microsoft.com/office/drawing/2014/main" id="{58C6874C-7D20-2B4C-894C-806D1B918C30}"/>
              </a:ext>
            </a:extLst>
          </p:cNvPr>
          <p:cNvSpPr txBox="1">
            <a:spLocks/>
          </p:cNvSpPr>
          <p:nvPr/>
        </p:nvSpPr>
        <p:spPr bwMode="gray">
          <a:xfrm>
            <a:off x="2714246" y="3354697"/>
            <a:ext cx="2233158" cy="508999"/>
          </a:xfrm>
          <a:prstGeom prst="rect">
            <a:avLst/>
          </a:prstGeom>
        </p:spPr>
        <p:txBody>
          <a:bodyPr vert="horz" lIns="108000" tIns="0" rIns="0" bIns="0" rtlCol="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tabLst/>
              <a:defRPr sz="1800" kern="1200">
                <a:solidFill>
                  <a:schemeClr val="tx1"/>
                </a:solidFill>
                <a:latin typeface="+mj-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de-DE" noProof="1"/>
              <a:t>Schritt 2</a:t>
            </a:r>
            <a:endParaRPr lang="de-DE" dirty="0"/>
          </a:p>
        </p:txBody>
      </p:sp>
      <p:sp>
        <p:nvSpPr>
          <p:cNvPr id="51" name="Textplatzhalter 12">
            <a:extLst>
              <a:ext uri="{FF2B5EF4-FFF2-40B4-BE49-F238E27FC236}">
                <a16:creationId xmlns:a16="http://schemas.microsoft.com/office/drawing/2014/main" id="{0EB06DFB-D3B8-464C-9536-075356C6B544}"/>
              </a:ext>
            </a:extLst>
          </p:cNvPr>
          <p:cNvSpPr txBox="1">
            <a:spLocks/>
          </p:cNvSpPr>
          <p:nvPr/>
        </p:nvSpPr>
        <p:spPr bwMode="gray">
          <a:xfrm>
            <a:off x="4993267" y="3354697"/>
            <a:ext cx="2213863" cy="508999"/>
          </a:xfrm>
          <a:prstGeom prst="rect">
            <a:avLst/>
          </a:prstGeom>
        </p:spPr>
        <p:txBody>
          <a:bodyPr vert="horz" lIns="108000" tIns="0" rIns="0" bIns="0" rtlCol="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tabLst/>
              <a:defRPr sz="1800" kern="1200">
                <a:solidFill>
                  <a:schemeClr val="tx1"/>
                </a:solidFill>
                <a:latin typeface="+mj-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de-DE" noProof="1"/>
              <a:t>Schritt 3</a:t>
            </a:r>
            <a:endParaRPr lang="de-DE" dirty="0"/>
          </a:p>
        </p:txBody>
      </p:sp>
      <p:sp>
        <p:nvSpPr>
          <p:cNvPr id="52" name="Textplatzhalter 14">
            <a:extLst>
              <a:ext uri="{FF2B5EF4-FFF2-40B4-BE49-F238E27FC236}">
                <a16:creationId xmlns:a16="http://schemas.microsoft.com/office/drawing/2014/main" id="{EC21ED8A-98AD-834E-99A4-7691AD3A8CD6}"/>
              </a:ext>
            </a:extLst>
          </p:cNvPr>
          <p:cNvSpPr txBox="1">
            <a:spLocks/>
          </p:cNvSpPr>
          <p:nvPr/>
        </p:nvSpPr>
        <p:spPr bwMode="gray">
          <a:xfrm>
            <a:off x="9509264" y="3354697"/>
            <a:ext cx="2112824" cy="508999"/>
          </a:xfrm>
          <a:prstGeom prst="rect">
            <a:avLst/>
          </a:prstGeom>
        </p:spPr>
        <p:txBody>
          <a:bodyPr vert="horz" lIns="108000" tIns="0" rIns="0" bIns="0" rtlCol="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tabLst/>
              <a:defRPr sz="1800" kern="1200">
                <a:solidFill>
                  <a:schemeClr val="tx1"/>
                </a:solidFill>
                <a:latin typeface="+mj-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de-DE" noProof="1"/>
              <a:t>Schritt 5</a:t>
            </a:r>
            <a:endParaRPr lang="de-DE" dirty="0"/>
          </a:p>
        </p:txBody>
      </p:sp>
      <p:sp>
        <p:nvSpPr>
          <p:cNvPr id="53" name="Textplatzhalter 15">
            <a:extLst>
              <a:ext uri="{FF2B5EF4-FFF2-40B4-BE49-F238E27FC236}">
                <a16:creationId xmlns:a16="http://schemas.microsoft.com/office/drawing/2014/main" id="{6538467C-3123-EF4D-8E65-109D6B63F750}"/>
              </a:ext>
            </a:extLst>
          </p:cNvPr>
          <p:cNvSpPr txBox="1">
            <a:spLocks/>
          </p:cNvSpPr>
          <p:nvPr/>
        </p:nvSpPr>
        <p:spPr bwMode="gray">
          <a:xfrm>
            <a:off x="7254167" y="3863696"/>
            <a:ext cx="2213864" cy="1876067"/>
          </a:xfrm>
          <a:prstGeom prst="rect">
            <a:avLst/>
          </a:prstGeom>
        </p:spPr>
        <p:txBody>
          <a:bodyPr vert="horz" lIns="10800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defRPr sz="12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nSpc>
                <a:spcPct val="110000"/>
              </a:lnSpc>
              <a:spcAft>
                <a:spcPts val="600"/>
              </a:spcAft>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a:t>
            </a:r>
            <a:r>
              <a:rPr lang="de-DE" sz="1400" dirty="0"/>
              <a:t> </a:t>
            </a:r>
            <a:r>
              <a:rPr lang="de-DE" sz="1400" dirty="0" err="1"/>
              <a:t>etuerem</a:t>
            </a:r>
            <a:r>
              <a:rPr lang="de-DE" sz="1400" dirty="0"/>
              <a:t> </a:t>
            </a:r>
            <a:r>
              <a:rPr lang="de-DE" sz="1400" dirty="0" err="1"/>
              <a:t>adipis</a:t>
            </a:r>
            <a:r>
              <a:rPr lang="de-DE" sz="1400" dirty="0"/>
              <a:t> </a:t>
            </a:r>
            <a:r>
              <a:rPr lang="de-DE" sz="1400" dirty="0" err="1"/>
              <a:t>cing</a:t>
            </a:r>
            <a:r>
              <a:rPr lang="de-DE" sz="1400" dirty="0"/>
              <a:t> </a:t>
            </a:r>
            <a:r>
              <a:rPr lang="de-DE" sz="1400" dirty="0" err="1"/>
              <a:t>eliteras</a:t>
            </a:r>
            <a:r>
              <a:rPr lang="de-DE" sz="1400" dirty="0"/>
              <a:t>. Maecenas </a:t>
            </a:r>
            <a:r>
              <a:rPr lang="de-DE" sz="1400" dirty="0" err="1"/>
              <a:t>porttietite</a:t>
            </a:r>
            <a:r>
              <a:rPr lang="de-DE" sz="1400" dirty="0"/>
              <a:t> </a:t>
            </a:r>
            <a:r>
              <a:rPr lang="de-DE" sz="1400" dirty="0" err="1"/>
              <a:t>oralero</a:t>
            </a:r>
            <a:r>
              <a:rPr lang="de-DE" sz="1400" dirty="0"/>
              <a:t> </a:t>
            </a:r>
            <a:r>
              <a:rPr lang="de-DE" sz="1400" dirty="0" err="1"/>
              <a:t>congue</a:t>
            </a:r>
            <a:r>
              <a:rPr lang="de-DE" sz="1400" dirty="0"/>
              <a:t> </a:t>
            </a:r>
            <a:r>
              <a:rPr lang="de-DE" sz="1400" dirty="0" err="1"/>
              <a:t>massa</a:t>
            </a:r>
            <a:r>
              <a:rPr lang="de-DE" sz="1400" dirty="0"/>
              <a:t>. </a:t>
            </a:r>
            <a:r>
              <a:rPr lang="de-DE" sz="1400" dirty="0" err="1"/>
              <a:t>Lorem</a:t>
            </a:r>
            <a:r>
              <a:rPr lang="de-DE" sz="1400" dirty="0"/>
              <a:t> </a:t>
            </a:r>
            <a:r>
              <a:rPr lang="de-DE" sz="1400" dirty="0" err="1"/>
              <a:t>posuere</a:t>
            </a:r>
            <a:r>
              <a:rPr lang="de-DE" sz="1400" dirty="0"/>
              <a:t>.</a:t>
            </a:r>
          </a:p>
        </p:txBody>
      </p:sp>
      <p:sp>
        <p:nvSpPr>
          <p:cNvPr id="54" name="Textplatzhalter 15">
            <a:extLst>
              <a:ext uri="{FF2B5EF4-FFF2-40B4-BE49-F238E27FC236}">
                <a16:creationId xmlns:a16="http://schemas.microsoft.com/office/drawing/2014/main" id="{852759E7-FDCE-8940-BC38-06BADC2919B3}"/>
              </a:ext>
            </a:extLst>
          </p:cNvPr>
          <p:cNvSpPr txBox="1">
            <a:spLocks/>
          </p:cNvSpPr>
          <p:nvPr/>
        </p:nvSpPr>
        <p:spPr bwMode="gray">
          <a:xfrm>
            <a:off x="4999440" y="3863696"/>
            <a:ext cx="2206145" cy="1876067"/>
          </a:xfrm>
          <a:prstGeom prst="rect">
            <a:avLst/>
          </a:prstGeom>
        </p:spPr>
        <p:txBody>
          <a:bodyPr vert="horz" lIns="10800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defRPr sz="12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nSpc>
                <a:spcPct val="110000"/>
              </a:lnSpc>
              <a:spcAft>
                <a:spcPts val="600"/>
              </a:spcAft>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consectet</a:t>
            </a:r>
            <a:r>
              <a:rPr lang="de-DE" sz="1400" dirty="0"/>
              <a:t> </a:t>
            </a:r>
            <a:r>
              <a:rPr lang="de-DE" sz="1400" dirty="0" err="1"/>
              <a:t>ueram</a:t>
            </a:r>
            <a:r>
              <a:rPr lang="de-DE" sz="1400" dirty="0"/>
              <a:t> </a:t>
            </a:r>
            <a:r>
              <a:rPr lang="de-DE" sz="1400" dirty="0" err="1"/>
              <a:t>dipiscinge</a:t>
            </a:r>
            <a:r>
              <a:rPr lang="de-DE" sz="1400" dirty="0"/>
              <a:t> </a:t>
            </a:r>
            <a:r>
              <a:rPr lang="de-DE" sz="1400" dirty="0" err="1"/>
              <a:t>literas</a:t>
            </a:r>
            <a:r>
              <a:rPr lang="de-DE" sz="1400" dirty="0"/>
              <a:t>. Mace </a:t>
            </a:r>
            <a:r>
              <a:rPr lang="de-DE" sz="1400" dirty="0" err="1"/>
              <a:t>nas</a:t>
            </a:r>
            <a:r>
              <a:rPr lang="de-DE" sz="1400" dirty="0"/>
              <a:t> </a:t>
            </a:r>
            <a:r>
              <a:rPr lang="de-DE" sz="1400" dirty="0" err="1"/>
              <a:t>port</a:t>
            </a:r>
            <a:r>
              <a:rPr lang="de-DE" sz="1400" dirty="0"/>
              <a:t> </a:t>
            </a:r>
            <a:r>
              <a:rPr lang="de-DE" sz="1400" dirty="0" err="1"/>
              <a:t>titoralero</a:t>
            </a:r>
            <a:r>
              <a:rPr lang="de-DE" sz="1400" dirty="0"/>
              <a:t> </a:t>
            </a:r>
            <a:r>
              <a:rPr lang="de-DE" sz="1400" dirty="0" err="1"/>
              <a:t>me</a:t>
            </a:r>
            <a:r>
              <a:rPr lang="de-DE" sz="1400" dirty="0"/>
              <a:t> </a:t>
            </a:r>
            <a:r>
              <a:rPr lang="de-DE" sz="1400" dirty="0" err="1"/>
              <a:t>conguemassa</a:t>
            </a:r>
            <a:r>
              <a:rPr lang="de-DE" sz="1400" dirty="0"/>
              <a:t>. </a:t>
            </a:r>
            <a:r>
              <a:rPr lang="de-DE" sz="1400" dirty="0" err="1"/>
              <a:t>Fuscsere</a:t>
            </a:r>
            <a:r>
              <a:rPr lang="de-DE" sz="1400" dirty="0"/>
              <a:t> </a:t>
            </a:r>
            <a:r>
              <a:rPr lang="de-DE" sz="1400" dirty="0" err="1"/>
              <a:t>gagnerunt</a:t>
            </a:r>
            <a:r>
              <a:rPr lang="de-DE" sz="1400" dirty="0"/>
              <a:t> </a:t>
            </a:r>
            <a:r>
              <a:rPr lang="de-DE" sz="1400" dirty="0" err="1"/>
              <a:t>eam</a:t>
            </a:r>
            <a:r>
              <a:rPr lang="de-DE" sz="1400" dirty="0"/>
              <a:t>.</a:t>
            </a:r>
          </a:p>
        </p:txBody>
      </p:sp>
      <p:sp>
        <p:nvSpPr>
          <p:cNvPr id="55" name="Textplatzhalter 15">
            <a:extLst>
              <a:ext uri="{FF2B5EF4-FFF2-40B4-BE49-F238E27FC236}">
                <a16:creationId xmlns:a16="http://schemas.microsoft.com/office/drawing/2014/main" id="{2923F34C-8E79-D447-B09C-101506F4A054}"/>
              </a:ext>
            </a:extLst>
          </p:cNvPr>
          <p:cNvSpPr txBox="1">
            <a:spLocks/>
          </p:cNvSpPr>
          <p:nvPr/>
        </p:nvSpPr>
        <p:spPr bwMode="gray">
          <a:xfrm>
            <a:off x="2714248" y="3863696"/>
            <a:ext cx="2237786" cy="1876067"/>
          </a:xfrm>
          <a:prstGeom prst="rect">
            <a:avLst/>
          </a:prstGeom>
        </p:spPr>
        <p:txBody>
          <a:bodyPr vert="horz" lIns="10800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defRPr sz="12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nSpc>
                <a:spcPct val="110000"/>
              </a:lnSpc>
              <a:spcAft>
                <a:spcPts val="600"/>
              </a:spcAft>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amet,consectetueradipiscingeliteras</a:t>
            </a:r>
            <a:r>
              <a:rPr lang="de-DE" sz="1400" dirty="0"/>
              <a:t>. Maecenas </a:t>
            </a:r>
            <a:r>
              <a:rPr lang="de-DE" sz="1400" dirty="0" err="1"/>
              <a:t>porttitoraler</a:t>
            </a:r>
            <a:r>
              <a:rPr lang="de-DE" sz="1400" dirty="0"/>
              <a:t> </a:t>
            </a:r>
            <a:r>
              <a:rPr lang="de-DE" sz="1400" dirty="0" err="1"/>
              <a:t>congu</a:t>
            </a:r>
            <a:r>
              <a:rPr lang="de-DE" sz="1400" dirty="0"/>
              <a:t> </a:t>
            </a:r>
            <a:r>
              <a:rPr lang="de-DE" sz="1400" dirty="0" err="1"/>
              <a:t>ema</a:t>
            </a:r>
            <a:r>
              <a:rPr lang="de-DE" sz="1400" dirty="0"/>
              <a:t> </a:t>
            </a:r>
            <a:r>
              <a:rPr lang="de-DE" sz="1400" dirty="0" err="1"/>
              <a:t>humare</a:t>
            </a:r>
            <a:r>
              <a:rPr lang="de-DE" sz="1400" dirty="0"/>
              <a:t> </a:t>
            </a:r>
            <a:r>
              <a:rPr lang="de-DE" sz="1400" dirty="0" err="1"/>
              <a:t>libaneg</a:t>
            </a:r>
            <a:r>
              <a:rPr lang="de-DE" sz="1400" dirty="0"/>
              <a:t> </a:t>
            </a:r>
            <a:r>
              <a:rPr lang="de-DE" sz="1400" dirty="0" err="1"/>
              <a:t>rerum</a:t>
            </a:r>
            <a:r>
              <a:rPr lang="de-DE" sz="1400" dirty="0"/>
              <a:t>.</a:t>
            </a:r>
          </a:p>
        </p:txBody>
      </p:sp>
      <p:sp>
        <p:nvSpPr>
          <p:cNvPr id="56" name="Textplatzhalter 15">
            <a:extLst>
              <a:ext uri="{FF2B5EF4-FFF2-40B4-BE49-F238E27FC236}">
                <a16:creationId xmlns:a16="http://schemas.microsoft.com/office/drawing/2014/main" id="{31754257-8229-AA4F-BA28-53AC3E4C73CF}"/>
              </a:ext>
            </a:extLst>
          </p:cNvPr>
          <p:cNvSpPr txBox="1">
            <a:spLocks/>
          </p:cNvSpPr>
          <p:nvPr/>
        </p:nvSpPr>
        <p:spPr bwMode="gray">
          <a:xfrm>
            <a:off x="541724" y="3863696"/>
            <a:ext cx="1932435" cy="18760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defRPr sz="12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nSpc>
                <a:spcPct val="110000"/>
              </a:lnSpc>
              <a:spcAft>
                <a:spcPts val="600"/>
              </a:spcAft>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a:t>
            </a:r>
            <a:r>
              <a:rPr lang="de-DE" sz="1400" dirty="0"/>
              <a:t> </a:t>
            </a:r>
            <a:r>
              <a:rPr lang="de-DE" sz="1400" dirty="0" err="1"/>
              <a:t>etuer</a:t>
            </a:r>
            <a:r>
              <a:rPr lang="de-DE" sz="1400" dirty="0"/>
              <a:t> </a:t>
            </a:r>
            <a:r>
              <a:rPr lang="de-DE" sz="1400" dirty="0" err="1"/>
              <a:t>adire</a:t>
            </a:r>
            <a:r>
              <a:rPr lang="de-DE" sz="1400" dirty="0"/>
              <a:t> </a:t>
            </a:r>
            <a:r>
              <a:rPr lang="de-DE" sz="1400" dirty="0" err="1"/>
              <a:t>pis</a:t>
            </a:r>
            <a:r>
              <a:rPr lang="de-DE" sz="1400" dirty="0"/>
              <a:t> </a:t>
            </a:r>
            <a:r>
              <a:rPr lang="de-DE" sz="1400" dirty="0" err="1"/>
              <a:t>cing</a:t>
            </a:r>
            <a:r>
              <a:rPr lang="de-DE" sz="1400" dirty="0"/>
              <a:t> </a:t>
            </a:r>
            <a:r>
              <a:rPr lang="de-DE" sz="1400" dirty="0" err="1"/>
              <a:t>eliteras</a:t>
            </a:r>
            <a:r>
              <a:rPr lang="de-DE" sz="1400" dirty="0"/>
              <a:t>. Maecenas </a:t>
            </a:r>
            <a:r>
              <a:rPr lang="de-DE" sz="1400" dirty="0" err="1"/>
              <a:t>portetit</a:t>
            </a:r>
            <a:r>
              <a:rPr lang="de-DE" sz="1400" dirty="0"/>
              <a:t> </a:t>
            </a:r>
            <a:r>
              <a:rPr lang="de-DE" sz="1400" dirty="0" err="1"/>
              <a:t>oralero</a:t>
            </a:r>
            <a:r>
              <a:rPr lang="de-DE" sz="1400" dirty="0"/>
              <a:t> </a:t>
            </a:r>
            <a:r>
              <a:rPr lang="de-DE" sz="1400" dirty="0" err="1"/>
              <a:t>congue</a:t>
            </a:r>
            <a:r>
              <a:rPr lang="de-DE" sz="1400" dirty="0"/>
              <a:t> </a:t>
            </a:r>
            <a:r>
              <a:rPr lang="de-DE" sz="1400" dirty="0" err="1"/>
              <a:t>mage</a:t>
            </a:r>
            <a:r>
              <a:rPr lang="de-DE" sz="1400" dirty="0"/>
              <a:t> </a:t>
            </a:r>
            <a:r>
              <a:rPr lang="de-DE" sz="1400" dirty="0" err="1"/>
              <a:t>massa</a:t>
            </a:r>
            <a:r>
              <a:rPr lang="de-DE" sz="1400" dirty="0"/>
              <a:t>. </a:t>
            </a:r>
            <a:r>
              <a:rPr lang="de-DE" sz="1400" dirty="0" err="1"/>
              <a:t>Fuscsere</a:t>
            </a:r>
            <a:r>
              <a:rPr lang="de-DE" sz="1400" dirty="0"/>
              <a:t> </a:t>
            </a:r>
            <a:r>
              <a:rPr lang="de-DE" sz="1400" dirty="0" err="1"/>
              <a:t>posu</a:t>
            </a:r>
            <a:r>
              <a:rPr lang="de-DE" sz="1400" dirty="0"/>
              <a:t> </a:t>
            </a:r>
            <a:r>
              <a:rPr lang="de-DE" sz="1400" dirty="0" err="1"/>
              <a:t>ere</a:t>
            </a:r>
            <a:r>
              <a:rPr lang="de-DE" sz="1400" dirty="0"/>
              <a:t> </a:t>
            </a:r>
            <a:r>
              <a:rPr lang="de-DE" sz="1400" dirty="0" err="1"/>
              <a:t>jetterunt</a:t>
            </a:r>
            <a:r>
              <a:rPr lang="de-DE" sz="1400" dirty="0"/>
              <a:t>.</a:t>
            </a:r>
          </a:p>
        </p:txBody>
      </p:sp>
      <p:sp>
        <p:nvSpPr>
          <p:cNvPr id="35" name="Rechteck 34">
            <a:extLst>
              <a:ext uri="{FF2B5EF4-FFF2-40B4-BE49-F238E27FC236}">
                <a16:creationId xmlns:a16="http://schemas.microsoft.com/office/drawing/2014/main" id="{2BA2CEBC-3417-444D-B2E8-65319D404C59}"/>
              </a:ext>
            </a:extLst>
          </p:cNvPr>
          <p:cNvSpPr/>
          <p:nvPr/>
        </p:nvSpPr>
        <p:spPr>
          <a:xfrm>
            <a:off x="2755410" y="2767969"/>
            <a:ext cx="2196000" cy="430887"/>
          </a:xfrm>
          <a:prstGeom prst="rect">
            <a:avLst/>
          </a:prstGeom>
          <a:solidFill>
            <a:srgbClr val="EBF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de-DE" dirty="0">
                <a:solidFill>
                  <a:schemeClr val="bg2"/>
                </a:solidFill>
                <a:latin typeface="+mj-lt"/>
              </a:rPr>
              <a:t>2</a:t>
            </a:r>
          </a:p>
        </p:txBody>
      </p:sp>
      <p:sp>
        <p:nvSpPr>
          <p:cNvPr id="36" name="Rechteck 35">
            <a:extLst>
              <a:ext uri="{FF2B5EF4-FFF2-40B4-BE49-F238E27FC236}">
                <a16:creationId xmlns:a16="http://schemas.microsoft.com/office/drawing/2014/main" id="{608D60DB-65F6-F746-9BBE-BD7C9A44DB11}"/>
              </a:ext>
            </a:extLst>
          </p:cNvPr>
          <p:cNvSpPr/>
          <p:nvPr/>
        </p:nvSpPr>
        <p:spPr>
          <a:xfrm>
            <a:off x="4979007" y="2767969"/>
            <a:ext cx="2196000" cy="430887"/>
          </a:xfrm>
          <a:prstGeom prst="rect">
            <a:avLst/>
          </a:prstGeom>
          <a:solidFill>
            <a:srgbClr val="EBF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de-DE" dirty="0">
                <a:solidFill>
                  <a:schemeClr val="bg2"/>
                </a:solidFill>
                <a:latin typeface="+mj-lt"/>
              </a:rPr>
              <a:t>3</a:t>
            </a:r>
          </a:p>
        </p:txBody>
      </p:sp>
      <p:sp>
        <p:nvSpPr>
          <p:cNvPr id="20" name="Textplatzhalter 14">
            <a:extLst>
              <a:ext uri="{FF2B5EF4-FFF2-40B4-BE49-F238E27FC236}">
                <a16:creationId xmlns:a16="http://schemas.microsoft.com/office/drawing/2014/main" id="{6A404D88-E58D-473C-8230-0D9FFCE09B1D}"/>
              </a:ext>
            </a:extLst>
          </p:cNvPr>
          <p:cNvSpPr txBox="1">
            <a:spLocks/>
          </p:cNvSpPr>
          <p:nvPr/>
        </p:nvSpPr>
        <p:spPr bwMode="gray">
          <a:xfrm>
            <a:off x="7246819" y="3354697"/>
            <a:ext cx="2221212" cy="508999"/>
          </a:xfrm>
          <a:prstGeom prst="rect">
            <a:avLst/>
          </a:prstGeom>
        </p:spPr>
        <p:txBody>
          <a:bodyPr vert="horz" lIns="108000" tIns="0" rIns="0" bIns="0" rtlCol="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mj-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tabLst/>
              <a:defRPr sz="1800" kern="1200">
                <a:solidFill>
                  <a:schemeClr val="tx1"/>
                </a:solidFill>
                <a:latin typeface="+mj-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de-DE" noProof="1"/>
              <a:t>Schritt 4</a:t>
            </a:r>
            <a:endParaRPr lang="de-DE" dirty="0"/>
          </a:p>
        </p:txBody>
      </p:sp>
      <p:sp>
        <p:nvSpPr>
          <p:cNvPr id="21" name="Rechteck 36">
            <a:extLst>
              <a:ext uri="{FF2B5EF4-FFF2-40B4-BE49-F238E27FC236}">
                <a16:creationId xmlns:a16="http://schemas.microsoft.com/office/drawing/2014/main" id="{420880BE-2427-44FE-807E-056584285364}"/>
              </a:ext>
            </a:extLst>
          </p:cNvPr>
          <p:cNvSpPr/>
          <p:nvPr/>
        </p:nvSpPr>
        <p:spPr>
          <a:xfrm>
            <a:off x="7202604" y="2767969"/>
            <a:ext cx="2196000" cy="430887"/>
          </a:xfrm>
          <a:prstGeom prst="rect">
            <a:avLst/>
          </a:prstGeom>
          <a:solidFill>
            <a:srgbClr val="EBF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de-DE" dirty="0">
                <a:solidFill>
                  <a:schemeClr val="bg2"/>
                </a:solidFill>
                <a:latin typeface="+mj-lt"/>
              </a:rPr>
              <a:t>4</a:t>
            </a:r>
          </a:p>
        </p:txBody>
      </p:sp>
      <p:sp>
        <p:nvSpPr>
          <p:cNvPr id="22" name="Textplatzhalter 15">
            <a:extLst>
              <a:ext uri="{FF2B5EF4-FFF2-40B4-BE49-F238E27FC236}">
                <a16:creationId xmlns:a16="http://schemas.microsoft.com/office/drawing/2014/main" id="{2E0B7B6F-2B47-4F5A-9930-6D439A6DACB7}"/>
              </a:ext>
            </a:extLst>
          </p:cNvPr>
          <p:cNvSpPr txBox="1">
            <a:spLocks/>
          </p:cNvSpPr>
          <p:nvPr/>
        </p:nvSpPr>
        <p:spPr bwMode="gray">
          <a:xfrm>
            <a:off x="9509264" y="3863696"/>
            <a:ext cx="2112824" cy="1876067"/>
          </a:xfrm>
          <a:prstGeom prst="rect">
            <a:avLst/>
          </a:prstGeom>
        </p:spPr>
        <p:txBody>
          <a:bodyPr vert="horz" lIns="10800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defRPr sz="1200" kern="1200">
                <a:solidFill>
                  <a:schemeClr val="tx1"/>
                </a:solidFill>
                <a:latin typeface="+mn-lt"/>
                <a:ea typeface="+mn-ea"/>
                <a:cs typeface="+mn-cs"/>
              </a:defRPr>
            </a:lvl2pPr>
            <a:lvl3pPr marL="216000" indent="-216000" algn="l" defTabSz="914400" rtl="0" eaLnBrk="1" latinLnBrk="0" hangingPunct="1">
              <a:lnSpc>
                <a:spcPct val="100000"/>
              </a:lnSpc>
              <a:spcBef>
                <a:spcPts val="600"/>
              </a:spcBef>
              <a:buFont typeface="Arial" panose="020B0604020202020204" pitchFamily="34" charset="0"/>
              <a:buChar char="•"/>
              <a:tabLst/>
              <a:defRPr sz="1600" kern="1200">
                <a:solidFill>
                  <a:schemeClr val="tx1"/>
                </a:solidFill>
                <a:latin typeface="+mn-lt"/>
                <a:ea typeface="+mn-ea"/>
                <a:cs typeface="+mn-cs"/>
              </a:defRPr>
            </a:lvl3pPr>
            <a:lvl4pPr marL="449263" indent="-216000" algn="l" defTabSz="914400" rtl="0" eaLnBrk="1" latinLnBrk="0" hangingPunct="1">
              <a:lnSpc>
                <a:spcPct val="100000"/>
              </a:lnSpc>
              <a:spcBef>
                <a:spcPts val="600"/>
              </a:spcBef>
              <a:spcAft>
                <a:spcPts val="1000"/>
              </a:spcAft>
              <a:buFont typeface="Arial" panose="020B0604020202020204" pitchFamily="34" charset="0"/>
              <a:buChar char="•"/>
              <a:tabLst/>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600"/>
              </a:spcBef>
              <a:buClr>
                <a:schemeClr val="accent2"/>
              </a:buClr>
              <a:buFont typeface="+mj-lt"/>
              <a:buAutoNum type="arabicPeriod"/>
              <a:tabLst/>
              <a:defRPr sz="1400" kern="1200">
                <a:solidFill>
                  <a:schemeClr val="tx1"/>
                </a:solidFill>
                <a:latin typeface="+mn-lt"/>
                <a:ea typeface="+mn-ea"/>
                <a:cs typeface="+mn-cs"/>
              </a:defRPr>
            </a:lvl5pPr>
            <a:lvl6pPr marL="216000" indent="-216000" algn="l" defTabSz="914400" rtl="0" eaLnBrk="1" latinLnBrk="0" hangingPunct="1">
              <a:lnSpc>
                <a:spcPct val="100000"/>
              </a:lnSpc>
              <a:spcBef>
                <a:spcPts val="600"/>
              </a:spcBef>
              <a:spcAft>
                <a:spcPts val="1000"/>
              </a:spcAft>
              <a:buClr>
                <a:schemeClr val="accent2"/>
              </a:buClr>
              <a:buFont typeface="+mj-lt"/>
              <a:buAutoNum type="alphaLcPeriod"/>
              <a:tabLst/>
              <a:defRPr sz="1400" kern="1200">
                <a:solidFill>
                  <a:schemeClr val="tx1"/>
                </a:solidFill>
                <a:latin typeface="+mn-lt"/>
                <a:ea typeface="+mn-ea"/>
                <a:cs typeface="+mn-cs"/>
              </a:defRPr>
            </a:lvl6pPr>
            <a:lvl7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219075" indent="-2190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nSpc>
                <a:spcPct val="110000"/>
              </a:lnSpc>
              <a:spcAft>
                <a:spcPts val="600"/>
              </a:spcAft>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a:t>
            </a:r>
            <a:r>
              <a:rPr lang="de-DE" sz="1400" dirty="0"/>
              <a:t> </a:t>
            </a:r>
            <a:r>
              <a:rPr lang="de-DE" sz="1400" dirty="0" err="1"/>
              <a:t>etuer</a:t>
            </a:r>
            <a:r>
              <a:rPr lang="de-DE" sz="1400" dirty="0"/>
              <a:t> </a:t>
            </a:r>
            <a:r>
              <a:rPr lang="de-DE" sz="1400" dirty="0" err="1"/>
              <a:t>adipis</a:t>
            </a:r>
            <a:r>
              <a:rPr lang="de-DE" sz="1400" dirty="0"/>
              <a:t> </a:t>
            </a:r>
            <a:r>
              <a:rPr lang="de-DE" sz="1400" dirty="0" err="1"/>
              <a:t>cing</a:t>
            </a:r>
            <a:r>
              <a:rPr lang="de-DE" sz="1400" dirty="0"/>
              <a:t> eliteraste. Maecenas </a:t>
            </a:r>
            <a:r>
              <a:rPr lang="de-DE" sz="1400" dirty="0" err="1"/>
              <a:t>portetit</a:t>
            </a:r>
            <a:r>
              <a:rPr lang="de-DE" sz="1400" dirty="0"/>
              <a:t> </a:t>
            </a:r>
            <a:r>
              <a:rPr lang="de-DE" sz="1400" dirty="0" err="1"/>
              <a:t>era</a:t>
            </a:r>
            <a:r>
              <a:rPr lang="de-DE" sz="1400" dirty="0"/>
              <a:t> </a:t>
            </a:r>
            <a:r>
              <a:rPr lang="de-DE" sz="1400" dirty="0" err="1"/>
              <a:t>oralero</a:t>
            </a:r>
            <a:r>
              <a:rPr lang="de-DE" sz="1400" dirty="0"/>
              <a:t> </a:t>
            </a:r>
            <a:r>
              <a:rPr lang="de-DE" sz="1400" dirty="0" err="1"/>
              <a:t>congue</a:t>
            </a:r>
            <a:r>
              <a:rPr lang="de-DE" sz="1400" dirty="0"/>
              <a:t> </a:t>
            </a:r>
            <a:r>
              <a:rPr lang="de-DE" sz="1400" dirty="0" err="1"/>
              <a:t>massa</a:t>
            </a:r>
            <a:r>
              <a:rPr lang="de-DE" sz="1400" dirty="0"/>
              <a:t>. </a:t>
            </a:r>
            <a:r>
              <a:rPr lang="de-DE" sz="1400" dirty="0" err="1"/>
              <a:t>Fuscsere</a:t>
            </a:r>
            <a:r>
              <a:rPr lang="de-DE" sz="1400" dirty="0"/>
              <a:t> </a:t>
            </a:r>
            <a:r>
              <a:rPr lang="de-DE" sz="1400" dirty="0" err="1"/>
              <a:t>optem</a:t>
            </a:r>
            <a:r>
              <a:rPr lang="de-DE" sz="1400" dirty="0"/>
              <a:t>.</a:t>
            </a:r>
          </a:p>
        </p:txBody>
      </p:sp>
      <p:pic>
        <p:nvPicPr>
          <p:cNvPr id="23" name="Bild 1">
            <a:extLst>
              <a:ext uri="{FF2B5EF4-FFF2-40B4-BE49-F238E27FC236}">
                <a16:creationId xmlns:a16="http://schemas.microsoft.com/office/drawing/2014/main" id="{8D0DA133-A53B-415C-A1EF-6C9ADB59F520}"/>
              </a:ext>
            </a:extLst>
          </p:cNvPr>
          <p:cNvPicPr>
            <a:picLocks noChangeArrowheads="1"/>
          </p:cNvPicPr>
          <p:nvPr/>
        </p:nvPicPr>
        <p:blipFill rotWithShape="1">
          <a:blip r:embed="rId3" cstate="hqprint">
            <a:extLst>
              <a:ext uri="{28A0092B-C50C-407E-A947-70E740481C1C}">
                <a14:useLocalDpi xmlns:a14="http://schemas.microsoft.com/office/drawing/2010/main"/>
              </a:ext>
            </a:extLst>
          </a:blip>
          <a:srcRect/>
          <a:stretch/>
        </p:blipFill>
        <p:spPr bwMode="gray">
          <a:xfrm>
            <a:off x="531813" y="1450725"/>
            <a:ext cx="2196000" cy="1319618"/>
          </a:xfrm>
          <a:prstGeom prst="rect">
            <a:avLst/>
          </a:prstGeom>
          <a:noFill/>
          <a:extLst>
            <a:ext uri="{909E8E84-426E-40DD-AFC4-6F175D3DCCD1}">
              <a14:hiddenFill xmlns:a14="http://schemas.microsoft.com/office/drawing/2010/main">
                <a:solidFill>
                  <a:srgbClr val="FFFFFF"/>
                </a:solidFill>
              </a14:hiddenFill>
            </a:ext>
          </a:extLst>
        </p:spPr>
      </p:pic>
      <p:pic>
        <p:nvPicPr>
          <p:cNvPr id="24" name="Bild 2">
            <a:extLst>
              <a:ext uri="{FF2B5EF4-FFF2-40B4-BE49-F238E27FC236}">
                <a16:creationId xmlns:a16="http://schemas.microsoft.com/office/drawing/2014/main" id="{E19EDAC7-3A99-40A4-923E-894C1BB8CB43}"/>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gray">
          <a:xfrm>
            <a:off x="2755410" y="1450725"/>
            <a:ext cx="2196000" cy="1317243"/>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 3">
            <a:extLst>
              <a:ext uri="{FF2B5EF4-FFF2-40B4-BE49-F238E27FC236}">
                <a16:creationId xmlns:a16="http://schemas.microsoft.com/office/drawing/2014/main" id="{AE39B996-E72D-4D34-9211-565FD04E9154}"/>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gray">
          <a:xfrm>
            <a:off x="4979007" y="1450725"/>
            <a:ext cx="2196000" cy="1317242"/>
          </a:xfrm>
          <a:prstGeom prst="rect">
            <a:avLst/>
          </a:prstGeom>
          <a:noFill/>
          <a:extLst>
            <a:ext uri="{909E8E84-426E-40DD-AFC4-6F175D3DCCD1}">
              <a14:hiddenFill xmlns:a14="http://schemas.microsoft.com/office/drawing/2010/main">
                <a:solidFill>
                  <a:srgbClr val="FFFFFF"/>
                </a:solidFill>
              </a14:hiddenFill>
            </a:ext>
          </a:extLst>
        </p:spPr>
      </p:pic>
      <p:pic>
        <p:nvPicPr>
          <p:cNvPr id="26" name="Bild 4">
            <a:extLst>
              <a:ext uri="{FF2B5EF4-FFF2-40B4-BE49-F238E27FC236}">
                <a16:creationId xmlns:a16="http://schemas.microsoft.com/office/drawing/2014/main" id="{8340752B-E59C-4ED2-BBC0-677DDC156AB6}"/>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gray">
          <a:xfrm>
            <a:off x="7202604" y="1450726"/>
            <a:ext cx="2196000" cy="13172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Bild 5">
            <a:extLst>
              <a:ext uri="{FF2B5EF4-FFF2-40B4-BE49-F238E27FC236}">
                <a16:creationId xmlns:a16="http://schemas.microsoft.com/office/drawing/2014/main" id="{FBDDD8DB-3D3A-4198-9C67-91AD8F7D3A92}"/>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gray">
          <a:xfrm>
            <a:off x="9426199" y="1450726"/>
            <a:ext cx="2196000" cy="1317241"/>
          </a:xfrm>
          <a:prstGeom prst="rect">
            <a:avLst/>
          </a:prstGeom>
          <a:solidFill>
            <a:srgbClr val="EBFAE8"/>
          </a:solidFill>
          <a:ln>
            <a:noFill/>
          </a:ln>
        </p:spPr>
      </p:pic>
      <p:sp>
        <p:nvSpPr>
          <p:cNvPr id="28" name="Rechteck 27">
            <a:extLst>
              <a:ext uri="{FF2B5EF4-FFF2-40B4-BE49-F238E27FC236}">
                <a16:creationId xmlns:a16="http://schemas.microsoft.com/office/drawing/2014/main" id="{058DC1C5-FAA6-5441-91B4-AFE144635D2E}"/>
              </a:ext>
            </a:extLst>
          </p:cNvPr>
          <p:cNvSpPr/>
          <p:nvPr/>
        </p:nvSpPr>
        <p:spPr>
          <a:xfrm>
            <a:off x="531813" y="2767969"/>
            <a:ext cx="2196000" cy="4308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r>
              <a:rPr lang="de-DE" dirty="0">
                <a:solidFill>
                  <a:schemeClr val="bg1"/>
                </a:solidFill>
                <a:latin typeface="+mj-lt"/>
              </a:rPr>
              <a:t>1</a:t>
            </a:r>
          </a:p>
        </p:txBody>
      </p:sp>
      <p:sp>
        <p:nvSpPr>
          <p:cNvPr id="29" name="Rechteck 28">
            <a:extLst>
              <a:ext uri="{FF2B5EF4-FFF2-40B4-BE49-F238E27FC236}">
                <a16:creationId xmlns:a16="http://schemas.microsoft.com/office/drawing/2014/main" id="{97BA0601-6979-7743-BA60-9B04BF3C6B7D}"/>
              </a:ext>
            </a:extLst>
          </p:cNvPr>
          <p:cNvSpPr/>
          <p:nvPr/>
        </p:nvSpPr>
        <p:spPr>
          <a:xfrm>
            <a:off x="9426199" y="2767969"/>
            <a:ext cx="2196000" cy="430887"/>
          </a:xfrm>
          <a:prstGeom prst="rect">
            <a:avLst/>
          </a:prstGeom>
          <a:solidFill>
            <a:srgbClr val="EBFA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r>
              <a:rPr lang="de-DE" dirty="0">
                <a:solidFill>
                  <a:schemeClr val="bg2"/>
                </a:solidFill>
                <a:latin typeface="+mj-lt"/>
              </a:rPr>
              <a:t>5</a:t>
            </a:r>
          </a:p>
        </p:txBody>
      </p:sp>
    </p:spTree>
    <p:extLst>
      <p:ext uri="{BB962C8B-B14F-4D97-AF65-F5344CB8AC3E}">
        <p14:creationId xmlns:p14="http://schemas.microsoft.com/office/powerpoint/2010/main" val="117680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6F77224-A8F1-4086-BB1F-2C81E0028F8F}"/>
              </a:ext>
            </a:extLst>
          </p:cNvPr>
          <p:cNvSpPr>
            <a:spLocks noGrp="1"/>
          </p:cNvSpPr>
          <p:nvPr>
            <p:ph sz="quarter" idx="14"/>
            <p:custDataLst>
              <p:tags r:id="rId1"/>
            </p:custDataLst>
          </p:nvPr>
        </p:nvSpPr>
        <p:spPr>
          <a:xfrm>
            <a:off x="531813" y="1589664"/>
            <a:ext cx="10080000" cy="4249161"/>
          </a:xfrm>
        </p:spPr>
        <p:txBody>
          <a:bodyPr/>
          <a:lstStyle/>
          <a:p>
            <a:pPr lvl="0"/>
            <a:r>
              <a:rPr lang="de-DE" noProof="1" smtClean="0"/>
              <a:t>…</a:t>
            </a:r>
            <a:endParaRPr lang="de-DE" dirty="0"/>
          </a:p>
        </p:txBody>
      </p:sp>
      <p:sp>
        <p:nvSpPr>
          <p:cNvPr id="13" name="Textplatzhalter 12">
            <a:extLst>
              <a:ext uri="{FF2B5EF4-FFF2-40B4-BE49-F238E27FC236}">
                <a16:creationId xmlns:a16="http://schemas.microsoft.com/office/drawing/2014/main" id="{16812580-5FE0-4B00-9055-DC65D69F2B93}"/>
              </a:ext>
            </a:extLst>
          </p:cNvPr>
          <p:cNvSpPr>
            <a:spLocks noGrp="1"/>
          </p:cNvSpPr>
          <p:nvPr>
            <p:ph type="body" sz="quarter" idx="15"/>
            <p:custDataLst>
              <p:tags r:id="rId2"/>
            </p:custDataLst>
          </p:nvPr>
        </p:nvSpPr>
        <p:spPr>
          <a:xfrm>
            <a:off x="531813" y="263759"/>
            <a:ext cx="10080000" cy="221426"/>
          </a:xfrm>
        </p:spPr>
        <p:txBody>
          <a:bodyPr/>
          <a:lstStyle/>
          <a:p>
            <a:r>
              <a:rPr lang="de-DE" dirty="0" err="1"/>
              <a:t>Subline</a:t>
            </a:r>
            <a:r>
              <a:rPr lang="de-DE" dirty="0"/>
              <a:t>, 14 </a:t>
            </a:r>
            <a:r>
              <a:rPr lang="de-DE" dirty="0" err="1"/>
              <a:t>pt</a:t>
            </a:r>
            <a:r>
              <a:rPr lang="de-DE" dirty="0"/>
              <a:t> AOK Buenos Aires </a:t>
            </a:r>
            <a:r>
              <a:rPr lang="de-DE" dirty="0" err="1"/>
              <a:t>SemiBold</a:t>
            </a:r>
            <a:endParaRPr lang="de-DE" dirty="0"/>
          </a:p>
        </p:txBody>
      </p:sp>
      <p:sp>
        <p:nvSpPr>
          <p:cNvPr id="11" name="Titel 10">
            <a:extLst>
              <a:ext uri="{FF2B5EF4-FFF2-40B4-BE49-F238E27FC236}">
                <a16:creationId xmlns:a16="http://schemas.microsoft.com/office/drawing/2014/main" id="{1B7325A2-B1DB-4BFC-9D46-F3FFFD3897E6}"/>
              </a:ext>
            </a:extLst>
          </p:cNvPr>
          <p:cNvSpPr>
            <a:spLocks noGrp="1"/>
          </p:cNvSpPr>
          <p:nvPr>
            <p:ph type="title"/>
            <p:custDataLst>
              <p:tags r:id="rId3"/>
            </p:custDataLst>
          </p:nvPr>
        </p:nvSpPr>
        <p:spPr>
          <a:xfrm>
            <a:off x="531813" y="549274"/>
            <a:ext cx="10080000" cy="684213"/>
          </a:xfrm>
        </p:spPr>
        <p:txBody>
          <a:bodyPr/>
          <a:lstStyle/>
          <a:p>
            <a:r>
              <a:rPr lang="de-DE" dirty="0"/>
              <a:t>Nächte Schritte / Anfrage, Kontaktdaten</a:t>
            </a:r>
            <a:r>
              <a:rPr lang="de-DE" dirty="0" smtClean="0"/>
              <a:t/>
            </a:r>
            <a:br>
              <a:rPr lang="de-DE" dirty="0" smtClean="0"/>
            </a:br>
            <a:endParaRPr lang="de-DE" dirty="0"/>
          </a:p>
        </p:txBody>
      </p:sp>
      <p:sp>
        <p:nvSpPr>
          <p:cNvPr id="2" name="Datumsplatzhalter 1">
            <a:extLst>
              <a:ext uri="{FF2B5EF4-FFF2-40B4-BE49-F238E27FC236}">
                <a16:creationId xmlns:a16="http://schemas.microsoft.com/office/drawing/2014/main" id="{6D4165CB-AE5C-4673-B6FC-D0758ABB382C}"/>
              </a:ext>
            </a:extLst>
          </p:cNvPr>
          <p:cNvSpPr>
            <a:spLocks noGrp="1"/>
          </p:cNvSpPr>
          <p:nvPr>
            <p:ph type="dt" sz="half" idx="16"/>
            <p:custDataLst>
              <p:tags r:id="rId4"/>
            </p:custDataLst>
          </p:nvPr>
        </p:nvSpPr>
        <p:spPr>
          <a:xfrm>
            <a:off x="819943" y="6361717"/>
            <a:ext cx="680398" cy="153888"/>
          </a:xfrm>
        </p:spPr>
        <p:txBody>
          <a:bodyPr/>
          <a:lstStyle/>
          <a:p>
            <a:fld id="{281F8D45-8DCE-45DC-A4FD-AA31BA2449B7}" type="datetime1">
              <a:rPr lang="de-DE" smtClean="0"/>
              <a:t>12.07.2022</a:t>
            </a:fld>
            <a:endParaRPr lang="de-DE" dirty="0"/>
          </a:p>
        </p:txBody>
      </p:sp>
      <p:sp>
        <p:nvSpPr>
          <p:cNvPr id="4" name="Foliennummernplatzhalter 3">
            <a:extLst>
              <a:ext uri="{FF2B5EF4-FFF2-40B4-BE49-F238E27FC236}">
                <a16:creationId xmlns:a16="http://schemas.microsoft.com/office/drawing/2014/main" id="{FE1689CE-840F-4292-9327-C12583C7DD56}"/>
              </a:ext>
            </a:extLst>
          </p:cNvPr>
          <p:cNvSpPr>
            <a:spLocks noGrp="1"/>
          </p:cNvSpPr>
          <p:nvPr>
            <p:ph type="sldNum" sz="quarter" idx="18"/>
            <p:custDataLst>
              <p:tags r:id="rId5"/>
            </p:custDataLst>
          </p:nvPr>
        </p:nvSpPr>
        <p:spPr>
          <a:xfrm>
            <a:off x="531814" y="6361717"/>
            <a:ext cx="270668" cy="153888"/>
          </a:xfrm>
        </p:spPr>
        <p:txBody>
          <a:bodyPr/>
          <a:lstStyle/>
          <a:p>
            <a:fld id="{39CD2D5F-E978-4472-949A-47AA650B2516}" type="slidenum">
              <a:rPr lang="de-DE" smtClean="0"/>
              <a:pPr/>
              <a:t>7</a:t>
            </a:fld>
            <a:endParaRPr lang="de-DE" dirty="0"/>
          </a:p>
        </p:txBody>
      </p:sp>
      <p:sp>
        <p:nvSpPr>
          <p:cNvPr id="5" name="Fußzeilenplatzhalter 4"/>
          <p:cNvSpPr>
            <a:spLocks noGrp="1"/>
          </p:cNvSpPr>
          <p:nvPr>
            <p:ph type="ftr" sz="quarter" idx="3"/>
          </p:nvPr>
        </p:nvSpPr>
        <p:spPr/>
        <p:txBody>
          <a:bodyPr/>
          <a:lstStyle/>
          <a:p>
            <a:r>
              <a:rPr lang="de-DE" dirty="0" smtClean="0"/>
              <a:t>Name d. Startup – Erläuterung</a:t>
            </a:r>
            <a:r>
              <a:rPr lang="de-DE" dirty="0"/>
              <a:t> </a:t>
            </a:r>
            <a:r>
              <a:rPr lang="de-DE" dirty="0" smtClean="0"/>
              <a:t>(Bitte ändern über Menü 'Einfügen/Kopf- und Fußzeile')</a:t>
            </a:r>
            <a:endParaRPr lang="de-DE" dirty="0"/>
          </a:p>
        </p:txBody>
      </p:sp>
    </p:spTree>
    <p:extLst>
      <p:ext uri="{BB962C8B-B14F-4D97-AF65-F5344CB8AC3E}">
        <p14:creationId xmlns:p14="http://schemas.microsoft.com/office/powerpoint/2010/main" val="187300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E57D65-F71F-439A-9B0A-B0CF853251DC}"/>
              </a:ext>
            </a:extLst>
          </p:cNvPr>
          <p:cNvSpPr>
            <a:spLocks noGrp="1"/>
          </p:cNvSpPr>
          <p:nvPr>
            <p:ph type="title"/>
          </p:nvPr>
        </p:nvSpPr>
        <p:spPr>
          <a:xfrm>
            <a:off x="531743" y="1661390"/>
            <a:ext cx="10303034" cy="1185718"/>
          </a:xfrm>
        </p:spPr>
        <p:txBody>
          <a:bodyPr/>
          <a:lstStyle/>
          <a:p>
            <a:r>
              <a:rPr lang="de-DE" dirty="0"/>
              <a:t>Vielen </a:t>
            </a:r>
            <a:r>
              <a:rPr lang="de-DE" dirty="0" smtClean="0"/>
              <a:t>Dank </a:t>
            </a:r>
            <a:br>
              <a:rPr lang="de-DE" dirty="0" smtClean="0"/>
            </a:br>
            <a:r>
              <a:rPr lang="de-DE" dirty="0" smtClean="0"/>
              <a:t>für Ihr </a:t>
            </a:r>
            <a:r>
              <a:rPr lang="de-DE" dirty="0" err="1" smtClean="0"/>
              <a:t>Pitchdeck</a:t>
            </a:r>
            <a:r>
              <a:rPr lang="de-DE" dirty="0" smtClean="0"/>
              <a:t>!</a:t>
            </a:r>
            <a:endParaRPr lang="de-DE" dirty="0"/>
          </a:p>
        </p:txBody>
      </p:sp>
    </p:spTree>
    <p:extLst>
      <p:ext uri="{BB962C8B-B14F-4D97-AF65-F5344CB8AC3E}">
        <p14:creationId xmlns:p14="http://schemas.microsoft.com/office/powerpoint/2010/main" val="1743578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Content Placeholder 11"/>
</p:tagLst>
</file>

<file path=ppt/tags/tag10.xml><?xml version="1.0" encoding="utf-8"?>
<p:tagLst xmlns:a="http://schemas.openxmlformats.org/drawingml/2006/main" xmlns:r="http://schemas.openxmlformats.org/officeDocument/2006/relationships" xmlns:p="http://schemas.openxmlformats.org/presentationml/2006/main">
  <p:tag name="NAME" val="Slide Number Placeholder 3"/>
</p:tagLst>
</file>

<file path=ppt/tags/tag11.xml><?xml version="1.0" encoding="utf-8"?>
<p:tagLst xmlns:a="http://schemas.openxmlformats.org/drawingml/2006/main" xmlns:r="http://schemas.openxmlformats.org/officeDocument/2006/relationships" xmlns:p="http://schemas.openxmlformats.org/presentationml/2006/main">
  <p:tag name="NAME" val="Content Placeholder 11"/>
</p:tagLst>
</file>

<file path=ppt/tags/tag12.xml><?xml version="1.0" encoding="utf-8"?>
<p:tagLst xmlns:a="http://schemas.openxmlformats.org/drawingml/2006/main" xmlns:r="http://schemas.openxmlformats.org/officeDocument/2006/relationships" xmlns:p="http://schemas.openxmlformats.org/presentationml/2006/main">
  <p:tag name="NAME" val="Text Placeholder 12"/>
</p:tagLst>
</file>

<file path=ppt/tags/tag13.xml><?xml version="1.0" encoding="utf-8"?>
<p:tagLst xmlns:a="http://schemas.openxmlformats.org/drawingml/2006/main" xmlns:r="http://schemas.openxmlformats.org/officeDocument/2006/relationships" xmlns:p="http://schemas.openxmlformats.org/presentationml/2006/main">
  <p:tag name="NAME" val="Title 10"/>
</p:tagLst>
</file>

<file path=ppt/tags/tag14.xml><?xml version="1.0" encoding="utf-8"?>
<p:tagLst xmlns:a="http://schemas.openxmlformats.org/drawingml/2006/main" xmlns:r="http://schemas.openxmlformats.org/officeDocument/2006/relationships" xmlns:p="http://schemas.openxmlformats.org/presentationml/2006/main">
  <p:tag name="NAME" val="Date Placeholder 1"/>
</p:tagLst>
</file>

<file path=ppt/tags/tag15.xml><?xml version="1.0" encoding="utf-8"?>
<p:tagLst xmlns:a="http://schemas.openxmlformats.org/drawingml/2006/main" xmlns:r="http://schemas.openxmlformats.org/officeDocument/2006/relationships" xmlns:p="http://schemas.openxmlformats.org/presentationml/2006/main">
  <p:tag name="NAME" val="Slide Number Placeholder 3"/>
</p:tagLst>
</file>

<file path=ppt/tags/tag16.xml><?xml version="1.0" encoding="utf-8"?>
<p:tagLst xmlns:a="http://schemas.openxmlformats.org/drawingml/2006/main" xmlns:r="http://schemas.openxmlformats.org/officeDocument/2006/relationships" xmlns:p="http://schemas.openxmlformats.org/presentationml/2006/main">
  <p:tag name="NAME" val="Content Placeholder 11"/>
</p:tagLst>
</file>

<file path=ppt/tags/tag17.xml><?xml version="1.0" encoding="utf-8"?>
<p:tagLst xmlns:a="http://schemas.openxmlformats.org/drawingml/2006/main" xmlns:r="http://schemas.openxmlformats.org/officeDocument/2006/relationships" xmlns:p="http://schemas.openxmlformats.org/presentationml/2006/main">
  <p:tag name="NAME" val="Text Placeholder 12"/>
</p:tagLst>
</file>

<file path=ppt/tags/tag18.xml><?xml version="1.0" encoding="utf-8"?>
<p:tagLst xmlns:a="http://schemas.openxmlformats.org/drawingml/2006/main" xmlns:r="http://schemas.openxmlformats.org/officeDocument/2006/relationships" xmlns:p="http://schemas.openxmlformats.org/presentationml/2006/main">
  <p:tag name="NAME" val="Title 10"/>
</p:tagLst>
</file>

<file path=ppt/tags/tag19.xml><?xml version="1.0" encoding="utf-8"?>
<p:tagLst xmlns:a="http://schemas.openxmlformats.org/drawingml/2006/main" xmlns:r="http://schemas.openxmlformats.org/officeDocument/2006/relationships" xmlns:p="http://schemas.openxmlformats.org/presentationml/2006/main">
  <p:tag name="NAME" val="Date Placeholder 1"/>
</p:tagLst>
</file>

<file path=ppt/tags/tag2.xml><?xml version="1.0" encoding="utf-8"?>
<p:tagLst xmlns:a="http://schemas.openxmlformats.org/drawingml/2006/main" xmlns:r="http://schemas.openxmlformats.org/officeDocument/2006/relationships" xmlns:p="http://schemas.openxmlformats.org/presentationml/2006/main">
  <p:tag name="NAME" val="Text Placeholder 12"/>
</p:tagLst>
</file>

<file path=ppt/tags/tag20.xml><?xml version="1.0" encoding="utf-8"?>
<p:tagLst xmlns:a="http://schemas.openxmlformats.org/drawingml/2006/main" xmlns:r="http://schemas.openxmlformats.org/officeDocument/2006/relationships" xmlns:p="http://schemas.openxmlformats.org/presentationml/2006/main">
  <p:tag name="NAME" val="Slide Number Placeholder 3"/>
</p:tagLst>
</file>

<file path=ppt/tags/tag21.xml><?xml version="1.0" encoding="utf-8"?>
<p:tagLst xmlns:a="http://schemas.openxmlformats.org/drawingml/2006/main" xmlns:r="http://schemas.openxmlformats.org/officeDocument/2006/relationships" xmlns:p="http://schemas.openxmlformats.org/presentationml/2006/main">
  <p:tag name="NAME" val="Content Placeholder 11"/>
</p:tagLst>
</file>

<file path=ppt/tags/tag22.xml><?xml version="1.0" encoding="utf-8"?>
<p:tagLst xmlns:a="http://schemas.openxmlformats.org/drawingml/2006/main" xmlns:r="http://schemas.openxmlformats.org/officeDocument/2006/relationships" xmlns:p="http://schemas.openxmlformats.org/presentationml/2006/main">
  <p:tag name="NAME" val="Text Placeholder 12"/>
</p:tagLst>
</file>

<file path=ppt/tags/tag23.xml><?xml version="1.0" encoding="utf-8"?>
<p:tagLst xmlns:a="http://schemas.openxmlformats.org/drawingml/2006/main" xmlns:r="http://schemas.openxmlformats.org/officeDocument/2006/relationships" xmlns:p="http://schemas.openxmlformats.org/presentationml/2006/main">
  <p:tag name="NAME" val="Title 10"/>
</p:tagLst>
</file>

<file path=ppt/tags/tag24.xml><?xml version="1.0" encoding="utf-8"?>
<p:tagLst xmlns:a="http://schemas.openxmlformats.org/drawingml/2006/main" xmlns:r="http://schemas.openxmlformats.org/officeDocument/2006/relationships" xmlns:p="http://schemas.openxmlformats.org/presentationml/2006/main">
  <p:tag name="NAME" val="Date Placeholder 1"/>
</p:tagLst>
</file>

<file path=ppt/tags/tag25.xml><?xml version="1.0" encoding="utf-8"?>
<p:tagLst xmlns:a="http://schemas.openxmlformats.org/drawingml/2006/main" xmlns:r="http://schemas.openxmlformats.org/officeDocument/2006/relationships" xmlns:p="http://schemas.openxmlformats.org/presentationml/2006/main">
  <p:tag name="NAME" val="Slide Number Placeholder 3"/>
</p:tagLst>
</file>

<file path=ppt/tags/tag3.xml><?xml version="1.0" encoding="utf-8"?>
<p:tagLst xmlns:a="http://schemas.openxmlformats.org/drawingml/2006/main" xmlns:r="http://schemas.openxmlformats.org/officeDocument/2006/relationships" xmlns:p="http://schemas.openxmlformats.org/presentationml/2006/main">
  <p:tag name="NAME" val="Title 10"/>
</p:tagLst>
</file>

<file path=ppt/tags/tag4.xml><?xml version="1.0" encoding="utf-8"?>
<p:tagLst xmlns:a="http://schemas.openxmlformats.org/drawingml/2006/main" xmlns:r="http://schemas.openxmlformats.org/officeDocument/2006/relationships" xmlns:p="http://schemas.openxmlformats.org/presentationml/2006/main">
  <p:tag name="NAME" val="Date Placeholder 1"/>
</p:tagLst>
</file>

<file path=ppt/tags/tag5.xml><?xml version="1.0" encoding="utf-8"?>
<p:tagLst xmlns:a="http://schemas.openxmlformats.org/drawingml/2006/main" xmlns:r="http://schemas.openxmlformats.org/officeDocument/2006/relationships" xmlns:p="http://schemas.openxmlformats.org/presentationml/2006/main">
  <p:tag name="NAME" val="Slide Number Placeholder 3"/>
</p:tagLst>
</file>

<file path=ppt/tags/tag6.xml><?xml version="1.0" encoding="utf-8"?>
<p:tagLst xmlns:a="http://schemas.openxmlformats.org/drawingml/2006/main" xmlns:r="http://schemas.openxmlformats.org/officeDocument/2006/relationships" xmlns:p="http://schemas.openxmlformats.org/presentationml/2006/main">
  <p:tag name="NAME" val="Content Placeholder 11"/>
</p:tagLst>
</file>

<file path=ppt/tags/tag7.xml><?xml version="1.0" encoding="utf-8"?>
<p:tagLst xmlns:a="http://schemas.openxmlformats.org/drawingml/2006/main" xmlns:r="http://schemas.openxmlformats.org/officeDocument/2006/relationships" xmlns:p="http://schemas.openxmlformats.org/presentationml/2006/main">
  <p:tag name="NAME" val="Text Placeholder 12"/>
</p:tagLst>
</file>

<file path=ppt/tags/tag8.xml><?xml version="1.0" encoding="utf-8"?>
<p:tagLst xmlns:a="http://schemas.openxmlformats.org/drawingml/2006/main" xmlns:r="http://schemas.openxmlformats.org/officeDocument/2006/relationships" xmlns:p="http://schemas.openxmlformats.org/presentationml/2006/main">
  <p:tag name="NAME" val="Title 10"/>
</p:tagLst>
</file>

<file path=ppt/tags/tag9.xml><?xml version="1.0" encoding="utf-8"?>
<p:tagLst xmlns:a="http://schemas.openxmlformats.org/drawingml/2006/main" xmlns:r="http://schemas.openxmlformats.org/officeDocument/2006/relationships" xmlns:p="http://schemas.openxmlformats.org/presentationml/2006/main">
  <p:tag name="NAME" val="Date Placeholder 1"/>
</p:tagLst>
</file>

<file path=ppt/theme/theme1.xml><?xml version="1.0" encoding="utf-8"?>
<a:theme xmlns:a="http://schemas.openxmlformats.org/drawingml/2006/main" name="AOK PPT Template 2021">
  <a:themeElements>
    <a:clrScheme name="AOK neue Farben">
      <a:dk1>
        <a:srgbClr val="000000"/>
      </a:dk1>
      <a:lt1>
        <a:srgbClr val="FFFFFF"/>
      </a:lt1>
      <a:dk2>
        <a:srgbClr val="17AB41"/>
      </a:dk2>
      <a:lt2>
        <a:srgbClr val="005E3F"/>
      </a:lt2>
      <a:accent1>
        <a:srgbClr val="005E3F"/>
      </a:accent1>
      <a:accent2>
        <a:srgbClr val="17AB41"/>
      </a:accent2>
      <a:accent3>
        <a:srgbClr val="60D26D"/>
      </a:accent3>
      <a:accent4>
        <a:srgbClr val="00868D"/>
      </a:accent4>
      <a:accent5>
        <a:srgbClr val="52B0BF"/>
      </a:accent5>
      <a:accent6>
        <a:srgbClr val="94D4DB"/>
      </a:accent6>
      <a:hlink>
        <a:srgbClr val="005E3F"/>
      </a:hlink>
      <a:folHlink>
        <a:srgbClr val="18AB42"/>
      </a:folHlink>
    </a:clrScheme>
    <a:fontScheme name="AOK">
      <a:majorFont>
        <a:latin typeface="AOK Buenos Aires SemiBold"/>
        <a:ea typeface=""/>
        <a:cs typeface=""/>
      </a:majorFont>
      <a:minorFont>
        <a:latin typeface="AOK Buenos Air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defPPr algn="l">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smtClean="0"/>
        </a:defPPr>
      </a:lstStyle>
    </a:txDef>
  </a:objectDefaults>
  <a:extraClrSchemeLst/>
  <a:custClrLst>
    <a:custClr name="AOK Hellgrün">
      <a:srgbClr val="50EB5D"/>
    </a:custClr>
    <a:custClr name="Grün 5">
      <a:srgbClr val="35BF50"/>
    </a:custClr>
    <a:custClr name="Grün 6">
      <a:srgbClr val="98E692"/>
    </a:custClr>
    <a:custClr name="Akzentgelb">
      <a:srgbClr val="FFF133"/>
    </a:custClr>
    <a:custClr name="Akzentblau">
      <a:srgbClr val="83EAF2"/>
    </a:custClr>
    <a:custClr name="Interaktivgrün">
      <a:srgbClr val="91F54A"/>
    </a:custClr>
    <a:custClr name="Pastellgrün">
      <a:srgbClr val="EBFAE8"/>
    </a:custClr>
    <a:custClr name="Pastellblau">
      <a:srgbClr val="E8F4F2"/>
    </a:custClr>
    <a:custClr name="Sand">
      <a:srgbClr val="F8F5E3"/>
    </a:custClr>
    <a:custClr name="Fehler">
      <a:srgbClr val="EB0047"/>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Grün 1">
      <a:srgbClr val="005E3F"/>
    </a:custClr>
    <a:custClr name="Grün 2">
      <a:srgbClr val="17AB41"/>
    </a:custClr>
    <a:custClr name="Grün 3">
      <a:srgbClr val="60D26D"/>
    </a:custClr>
    <a:custClr name="Petrol">
      <a:srgbClr val="00868D"/>
    </a:custClr>
    <a:custClr name="Hellblau Schatten">
      <a:srgbClr val="52B0BF"/>
    </a:custClr>
    <a:custClr name="Hellblau">
      <a:srgbClr val="94D4DB"/>
    </a:custClr>
    <a:custClr name="Indigo Schatten">
      <a:srgbClr val="0F3580"/>
    </a:custClr>
    <a:custClr name="Indigo">
      <a:srgbClr val="526FB0"/>
    </a:custClr>
    <a:custClr name="Limette Schatten">
      <a:srgbClr val="8FB824"/>
    </a:custClr>
    <a:custClr name="Limette">
      <a:srgbClr val="B8D94A"/>
    </a:custClr>
    <a:custClr name="Violett Schatten">
      <a:srgbClr val="613385"/>
    </a:custClr>
    <a:custClr name="Violett">
      <a:srgbClr val="8263B0"/>
    </a:custClr>
    <a:custClr name="Grau 1">
      <a:srgbClr val="40484D"/>
    </a:custClr>
    <a:custClr name="Grau 2">
      <a:srgbClr val="6D767C"/>
    </a:custClr>
    <a:custClr name="Rot Schatten">
      <a:srgbClr val="C40D38"/>
    </a:custClr>
    <a:custClr name="Rot">
      <a:srgbClr val="FA545E"/>
    </a:custClr>
    <a:custClr name="Orange Schatten">
      <a:srgbClr val="CC591F"/>
    </a:custClr>
    <a:custClr name="Orange">
      <a:srgbClr val="FA8C4A"/>
    </a:custClr>
    <a:custClr name="Gelb">
      <a:srgbClr val="F5D954"/>
    </a:custClr>
  </a:custClrLst>
  <a:extLst>
    <a:ext uri="{05A4C25C-085E-4340-85A3-A5531E510DB2}">
      <thm15:themeFamily xmlns:thm15="http://schemas.microsoft.com/office/thememl/2012/main" name="2022_AOK_PLUS_Kurzversion_V3.pptx" id="{96E28156-C882-44EA-8CC8-F27C7E8FBBA8}" vid="{D65F85E9-31A7-4925-882C-E98F2DBB6298}"/>
    </a:ext>
  </a:extLst>
</a:theme>
</file>

<file path=ppt/theme/theme2.xml><?xml version="1.0" encoding="utf-8"?>
<a:theme xmlns:a="http://schemas.openxmlformats.org/drawingml/2006/main" name="Office">
  <a:themeElements>
    <a:clrScheme name="AOK">
      <a:dk1>
        <a:srgbClr val="000000"/>
      </a:dk1>
      <a:lt1>
        <a:srgbClr val="FFFFFF"/>
      </a:lt1>
      <a:dk2>
        <a:srgbClr val="50EB5D"/>
      </a:dk2>
      <a:lt2>
        <a:srgbClr val="005E3F"/>
      </a:lt2>
      <a:accent1>
        <a:srgbClr val="18AB42"/>
      </a:accent1>
      <a:accent2>
        <a:srgbClr val="FFF133"/>
      </a:accent2>
      <a:accent3>
        <a:srgbClr val="84E2F5"/>
      </a:accent3>
      <a:accent4>
        <a:srgbClr val="91F54A"/>
      </a:accent4>
      <a:accent5>
        <a:srgbClr val="FFFFFF"/>
      </a:accent5>
      <a:accent6>
        <a:srgbClr val="FFFFFF"/>
      </a:accent6>
      <a:hlink>
        <a:srgbClr val="0563C1"/>
      </a:hlink>
      <a:folHlink>
        <a:srgbClr val="954F72"/>
      </a:folHlink>
    </a:clrScheme>
    <a:fontScheme name="AOK">
      <a:majorFont>
        <a:latin typeface="AOK Buenos Aires SemiBold"/>
        <a:ea typeface=""/>
        <a:cs typeface=""/>
      </a:majorFont>
      <a:minorFont>
        <a:latin typeface="AOK Buenos Air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AOK">
      <a:dk1>
        <a:srgbClr val="000000"/>
      </a:dk1>
      <a:lt1>
        <a:srgbClr val="FFFFFF"/>
      </a:lt1>
      <a:dk2>
        <a:srgbClr val="18AB42"/>
      </a:dk2>
      <a:lt2>
        <a:srgbClr val="005E3F"/>
      </a:lt2>
      <a:accent1>
        <a:srgbClr val="005E3F"/>
      </a:accent1>
      <a:accent2>
        <a:srgbClr val="028440"/>
      </a:accent2>
      <a:accent3>
        <a:srgbClr val="17AB41"/>
      </a:accent3>
      <a:accent4>
        <a:srgbClr val="35BF50"/>
      </a:accent4>
      <a:accent5>
        <a:srgbClr val="60D26D"/>
      </a:accent5>
      <a:accent6>
        <a:srgbClr val="98E692"/>
      </a:accent6>
      <a:hlink>
        <a:srgbClr val="005E3F"/>
      </a:hlink>
      <a:folHlink>
        <a:srgbClr val="18AB42"/>
      </a:folHlink>
    </a:clrScheme>
    <a:fontScheme name="AOK">
      <a:majorFont>
        <a:latin typeface="AOK Buenos Aires SemiBold"/>
        <a:ea typeface=""/>
        <a:cs typeface=""/>
      </a:majorFont>
      <a:minorFont>
        <a:latin typeface="AOK Buenos Air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8EA84D1542B4D4D84F3424DA66B0953" ma:contentTypeVersion="10" ma:contentTypeDescription="Ein neues Dokument erstellen." ma:contentTypeScope="" ma:versionID="604508451263cb09514a4e3bd8c8c2a1">
  <xsd:schema xmlns:xsd="http://www.w3.org/2001/XMLSchema" xmlns:xs="http://www.w3.org/2001/XMLSchema" xmlns:p="http://schemas.microsoft.com/office/2006/metadata/properties" xmlns:ns3="8df33b8e-cbf5-4906-8709-34b7151867c3" xmlns:ns4="6b14b74e-689a-4f24-ae59-d792c23c99b8" targetNamespace="http://schemas.microsoft.com/office/2006/metadata/properties" ma:root="true" ma:fieldsID="6126abe964269646309a61a7c084bd81" ns3:_="" ns4:_="">
    <xsd:import namespace="8df33b8e-cbf5-4906-8709-34b7151867c3"/>
    <xsd:import namespace="6b14b74e-689a-4f24-ae59-d792c23c99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33b8e-cbf5-4906-8709-34b7151867c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14b74e-689a-4f24-ae59-d792c23c99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4A09C-5453-40F6-B2BE-0D6BF671E6A2}">
  <ds:schemaRefs>
    <ds:schemaRef ds:uri="http://purl.org/dc/terms/"/>
    <ds:schemaRef ds:uri="http://schemas.openxmlformats.org/package/2006/metadata/core-properties"/>
    <ds:schemaRef ds:uri="http://schemas.microsoft.com/office/2006/documentManagement/types"/>
    <ds:schemaRef ds:uri="6b14b74e-689a-4f24-ae59-d792c23c99b8"/>
    <ds:schemaRef ds:uri="8df33b8e-cbf5-4906-8709-34b7151867c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E404012-34C6-4110-A68B-FA0EB796A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f33b8e-cbf5-4906-8709-34b7151867c3"/>
    <ds:schemaRef ds:uri="6b14b74e-689a-4f24-ae59-d792c23c9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53F19-DB18-4EA7-87B8-CCD65615E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2022_AOK_PLUS_Kurzversion</Template>
  <TotalTime>0</TotalTime>
  <Words>459</Words>
  <Application>Microsoft Office PowerPoint</Application>
  <PresentationFormat>Breitbild</PresentationFormat>
  <Paragraphs>62</Paragraphs>
  <Slides>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AOK Buenos Aires SemiBold</vt:lpstr>
      <vt:lpstr>AOK Buenos Aires</vt:lpstr>
      <vt:lpstr>Arial</vt:lpstr>
      <vt:lpstr>Wingdings</vt:lpstr>
      <vt:lpstr>AOK PPT Template 2021</vt:lpstr>
      <vt:lpstr>Name d. Startup -</vt:lpstr>
      <vt:lpstr>Kurze Zusammenfassung  (Produktvorstellung, Team, Studien/Zertifizierungen) </vt:lpstr>
      <vt:lpstr>Ihr USP und Wettbewerbsübersicht </vt:lpstr>
      <vt:lpstr>Ihr Geschäftsmodell </vt:lpstr>
      <vt:lpstr>Ihre wichtigsten Partner und deren Rolle </vt:lpstr>
      <vt:lpstr>Ihre wichtigsten Aktivitäten und Meilensteine, um ihr Geschäftsmodell in die Tat umzusetzen</vt:lpstr>
      <vt:lpstr>Nächte Schritte / Anfrage, Kontaktdaten </vt:lpstr>
      <vt:lpstr>Vielen Dank  für Ihr Pitchdeck!</vt:lpstr>
    </vt:vector>
  </TitlesOfParts>
  <Company>AOK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d. Startup -</dc:title>
  <dc:creator>Degering, Robert / M-MV-M</dc:creator>
  <cp:lastModifiedBy>Degering, Robert / M-MV-M</cp:lastModifiedBy>
  <cp:revision>3</cp:revision>
  <dcterms:created xsi:type="dcterms:W3CDTF">2022-07-12T09:31:26Z</dcterms:created>
  <dcterms:modified xsi:type="dcterms:W3CDTF">2022-07-12T11:52:04Z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0x01010068EA84D1542B4D4D84F3424DA66B0953</vt:lpwstr>
  </property>
</Properties>
</file>